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5"/>
  </p:sldMasterIdLst>
  <p:notesMasterIdLst>
    <p:notesMasterId r:id="rId30"/>
  </p:notesMasterIdLst>
  <p:handoutMasterIdLst>
    <p:handoutMasterId r:id="rId31"/>
  </p:handoutMasterIdLst>
  <p:sldIdLst>
    <p:sldId id="651" r:id="rId6"/>
    <p:sldId id="655" r:id="rId7"/>
    <p:sldId id="671" r:id="rId8"/>
    <p:sldId id="650" r:id="rId9"/>
    <p:sldId id="653" r:id="rId10"/>
    <p:sldId id="663" r:id="rId11"/>
    <p:sldId id="659" r:id="rId12"/>
    <p:sldId id="656" r:id="rId13"/>
    <p:sldId id="664" r:id="rId14"/>
    <p:sldId id="657" r:id="rId15"/>
    <p:sldId id="658" r:id="rId16"/>
    <p:sldId id="665" r:id="rId17"/>
    <p:sldId id="674" r:id="rId18"/>
    <p:sldId id="675" r:id="rId19"/>
    <p:sldId id="668" r:id="rId20"/>
    <p:sldId id="662" r:id="rId21"/>
    <p:sldId id="672" r:id="rId22"/>
    <p:sldId id="673" r:id="rId23"/>
    <p:sldId id="660" r:id="rId24"/>
    <p:sldId id="666" r:id="rId25"/>
    <p:sldId id="669" r:id="rId26"/>
    <p:sldId id="661" r:id="rId27"/>
    <p:sldId id="670" r:id="rId28"/>
    <p:sldId id="652" r:id="rId29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A493D40C-BDF4-3142-BAAD-5DCBDDB0D019}">
          <p14:sldIdLst>
            <p14:sldId id="651"/>
            <p14:sldId id="655"/>
            <p14:sldId id="671"/>
            <p14:sldId id="650"/>
            <p14:sldId id="653"/>
            <p14:sldId id="663"/>
            <p14:sldId id="659"/>
            <p14:sldId id="656"/>
            <p14:sldId id="664"/>
            <p14:sldId id="657"/>
            <p14:sldId id="658"/>
            <p14:sldId id="665"/>
            <p14:sldId id="674"/>
            <p14:sldId id="675"/>
            <p14:sldId id="668"/>
            <p14:sldId id="662"/>
            <p14:sldId id="672"/>
            <p14:sldId id="673"/>
            <p14:sldId id="660"/>
            <p14:sldId id="666"/>
            <p14:sldId id="669"/>
            <p14:sldId id="661"/>
            <p14:sldId id="670"/>
            <p14:sldId id="6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FFFFFF"/>
    <a:srgbClr val="EB1C24"/>
    <a:srgbClr val="D5D9DC"/>
    <a:srgbClr val="C6E7F8"/>
    <a:srgbClr val="588CB3"/>
    <a:srgbClr val="969696"/>
    <a:srgbClr val="0080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0" autoAdjust="0"/>
    <p:restoredTop sz="99571" autoAdjust="0"/>
  </p:normalViewPr>
  <p:slideViewPr>
    <p:cSldViewPr snapToGrid="0">
      <p:cViewPr varScale="1">
        <p:scale>
          <a:sx n="114" d="100"/>
          <a:sy n="114" d="100"/>
        </p:scale>
        <p:origin x="1746" y="10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8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91"/>
    </p:cViewPr>
  </p:sorterViewPr>
  <p:notesViewPr>
    <p:cSldViewPr snapToGrid="0">
      <p:cViewPr varScale="1">
        <p:scale>
          <a:sx n="169" d="100"/>
          <a:sy n="169" d="100"/>
        </p:scale>
        <p:origin x="-2358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927CD-FC5B-4E72-945E-2ADC331D2833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426B37D-190F-488D-AAD5-847A4CFAC22D}">
      <dgm:prSet phldrT="[Text]"/>
      <dgm:spPr/>
      <dgm:t>
        <a:bodyPr/>
        <a:lstStyle/>
        <a:p>
          <a:r>
            <a:rPr lang="fr-BE" dirty="0" err="1"/>
            <a:t>Step</a:t>
          </a:r>
          <a:r>
            <a:rPr lang="fr-BE" dirty="0"/>
            <a:t> 1</a:t>
          </a:r>
          <a:endParaRPr lang="nl-BE" dirty="0"/>
        </a:p>
      </dgm:t>
    </dgm:pt>
    <dgm:pt modelId="{F47DD246-C361-421E-AA68-F9F4C2A7F27A}" type="parTrans" cxnId="{1048FABB-A860-48A4-A5CF-913AC8214CE3}">
      <dgm:prSet/>
      <dgm:spPr/>
      <dgm:t>
        <a:bodyPr/>
        <a:lstStyle/>
        <a:p>
          <a:endParaRPr lang="nl-BE"/>
        </a:p>
      </dgm:t>
    </dgm:pt>
    <dgm:pt modelId="{4D5980BB-8B22-46EC-A7D5-6DA55A967851}" type="sibTrans" cxnId="{1048FABB-A860-48A4-A5CF-913AC8214CE3}">
      <dgm:prSet/>
      <dgm:spPr/>
      <dgm:t>
        <a:bodyPr/>
        <a:lstStyle/>
        <a:p>
          <a:endParaRPr lang="nl-BE"/>
        </a:p>
      </dgm:t>
    </dgm:pt>
    <dgm:pt modelId="{B5489213-96B4-4187-AD1F-BE915270B63E}">
      <dgm:prSet phldrT="[Text]"/>
      <dgm:spPr/>
      <dgm:t>
        <a:bodyPr/>
        <a:lstStyle/>
        <a:p>
          <a:r>
            <a:rPr lang="en-US" noProof="0" dirty="0"/>
            <a:t>Surfaces must be firm, load bearing and free of dust and grease. Remove all traces of loose existing coating material</a:t>
          </a:r>
          <a:r>
            <a:rPr lang="fr-BE" dirty="0"/>
            <a:t>.</a:t>
          </a:r>
          <a:endParaRPr lang="nl-BE" dirty="0"/>
        </a:p>
      </dgm:t>
    </dgm:pt>
    <dgm:pt modelId="{1A6F225D-EA7B-46F3-9CA4-CF627BE47E0A}" type="parTrans" cxnId="{11A51BF3-C411-42F7-821E-751D66E694B8}">
      <dgm:prSet/>
      <dgm:spPr/>
      <dgm:t>
        <a:bodyPr/>
        <a:lstStyle/>
        <a:p>
          <a:endParaRPr lang="nl-BE"/>
        </a:p>
      </dgm:t>
    </dgm:pt>
    <dgm:pt modelId="{0E376333-DDCF-437D-8F43-744C9BBDB26C}" type="sibTrans" cxnId="{11A51BF3-C411-42F7-821E-751D66E694B8}">
      <dgm:prSet/>
      <dgm:spPr/>
      <dgm:t>
        <a:bodyPr/>
        <a:lstStyle/>
        <a:p>
          <a:endParaRPr lang="nl-BE"/>
        </a:p>
      </dgm:t>
    </dgm:pt>
    <dgm:pt modelId="{D88B5BE3-400B-4E29-9A6D-43D73D22BB9F}">
      <dgm:prSet phldrT="[Text]"/>
      <dgm:spPr/>
      <dgm:t>
        <a:bodyPr/>
        <a:lstStyle/>
        <a:p>
          <a:r>
            <a:rPr lang="fr-BE" dirty="0" err="1"/>
            <a:t>Step</a:t>
          </a:r>
          <a:r>
            <a:rPr lang="fr-BE" dirty="0"/>
            <a:t> 2</a:t>
          </a:r>
          <a:endParaRPr lang="nl-BE" dirty="0"/>
        </a:p>
      </dgm:t>
    </dgm:pt>
    <dgm:pt modelId="{610B2FFC-F36E-4B81-874A-4621B06EB154}" type="parTrans" cxnId="{3D64C294-6829-487B-B063-68E0147C9BC9}">
      <dgm:prSet/>
      <dgm:spPr/>
      <dgm:t>
        <a:bodyPr/>
        <a:lstStyle/>
        <a:p>
          <a:endParaRPr lang="nl-BE"/>
        </a:p>
      </dgm:t>
    </dgm:pt>
    <dgm:pt modelId="{D4AFAEAF-06C4-4FB9-92B5-9D2D33C6AA2E}" type="sibTrans" cxnId="{3D64C294-6829-487B-B063-68E0147C9BC9}">
      <dgm:prSet/>
      <dgm:spPr/>
      <dgm:t>
        <a:bodyPr/>
        <a:lstStyle/>
        <a:p>
          <a:endParaRPr lang="nl-BE"/>
        </a:p>
      </dgm:t>
    </dgm:pt>
    <dgm:pt modelId="{53836A1B-6791-4B9D-AE9B-A69EE68A84D8}">
      <dgm:prSet phldrT="[Text]"/>
      <dgm:spPr/>
      <dgm:t>
        <a:bodyPr/>
        <a:lstStyle/>
        <a:p>
          <a:r>
            <a:rPr lang="en-US" noProof="0" dirty="0"/>
            <a:t>Stir </a:t>
          </a:r>
          <a:r>
            <a:rPr lang="en-US" noProof="0" dirty="0" err="1"/>
            <a:t>Soudagum</a:t>
          </a:r>
          <a:r>
            <a:rPr lang="en-US" noProof="0" dirty="0"/>
            <a:t> Hydro in the container before using</a:t>
          </a:r>
          <a:r>
            <a:rPr lang="fr-BE" dirty="0"/>
            <a:t>.</a:t>
          </a:r>
          <a:endParaRPr lang="nl-BE" dirty="0"/>
        </a:p>
      </dgm:t>
    </dgm:pt>
    <dgm:pt modelId="{AEEA394A-FAF3-4BB3-98AB-B7CC03AE176E}" type="parTrans" cxnId="{5580B108-F5A4-4B01-86D2-F7C18AADFC02}">
      <dgm:prSet/>
      <dgm:spPr/>
      <dgm:t>
        <a:bodyPr/>
        <a:lstStyle/>
        <a:p>
          <a:endParaRPr lang="nl-BE"/>
        </a:p>
      </dgm:t>
    </dgm:pt>
    <dgm:pt modelId="{397372D1-882C-4DCF-8BEC-651611E1DB85}" type="sibTrans" cxnId="{5580B108-F5A4-4B01-86D2-F7C18AADFC02}">
      <dgm:prSet/>
      <dgm:spPr/>
      <dgm:t>
        <a:bodyPr/>
        <a:lstStyle/>
        <a:p>
          <a:endParaRPr lang="nl-BE"/>
        </a:p>
      </dgm:t>
    </dgm:pt>
    <dgm:pt modelId="{9C1B5D3B-B18D-4CFB-80BC-4A03EADD6584}">
      <dgm:prSet phldrT="[Text]"/>
      <dgm:spPr/>
      <dgm:t>
        <a:bodyPr/>
        <a:lstStyle/>
        <a:p>
          <a:r>
            <a:rPr lang="fr-BE" dirty="0" err="1"/>
            <a:t>Step</a:t>
          </a:r>
          <a:r>
            <a:rPr lang="fr-BE" dirty="0"/>
            <a:t> 3</a:t>
          </a:r>
          <a:endParaRPr lang="nl-BE" dirty="0"/>
        </a:p>
      </dgm:t>
    </dgm:pt>
    <dgm:pt modelId="{62432A5C-9DD5-46BC-849E-FB1E0C57ACD6}" type="parTrans" cxnId="{0792050E-64AE-434C-AD37-8FDC1F0BAD3D}">
      <dgm:prSet/>
      <dgm:spPr/>
      <dgm:t>
        <a:bodyPr/>
        <a:lstStyle/>
        <a:p>
          <a:endParaRPr lang="nl-BE"/>
        </a:p>
      </dgm:t>
    </dgm:pt>
    <dgm:pt modelId="{E0A16123-D01B-4612-B674-92B050EAA094}" type="sibTrans" cxnId="{0792050E-64AE-434C-AD37-8FDC1F0BAD3D}">
      <dgm:prSet/>
      <dgm:spPr/>
      <dgm:t>
        <a:bodyPr/>
        <a:lstStyle/>
        <a:p>
          <a:endParaRPr lang="nl-BE"/>
        </a:p>
      </dgm:t>
    </dgm:pt>
    <dgm:pt modelId="{4B7BFF5E-E72A-49DD-A452-2D08147CF068}">
      <dgm:prSet phldrT="[Text]"/>
      <dgm:spPr/>
      <dgm:t>
        <a:bodyPr/>
        <a:lstStyle/>
        <a:p>
          <a:r>
            <a:rPr lang="en-US" noProof="0" dirty="0"/>
            <a:t>Apply by roller or brush in 2 coats to a thickness of about 2mm when dry. The second coat cannot be applied until the first had dried completely</a:t>
          </a:r>
          <a:r>
            <a:rPr lang="fr-BE" dirty="0"/>
            <a:t>.</a:t>
          </a:r>
          <a:endParaRPr lang="nl-BE" dirty="0"/>
        </a:p>
      </dgm:t>
    </dgm:pt>
    <dgm:pt modelId="{4AA2E76A-B04F-426D-B271-4CCD37E37765}" type="parTrans" cxnId="{DD5B9CC7-6D51-478B-9639-43B2B97FB453}">
      <dgm:prSet/>
      <dgm:spPr/>
      <dgm:t>
        <a:bodyPr/>
        <a:lstStyle/>
        <a:p>
          <a:endParaRPr lang="nl-BE"/>
        </a:p>
      </dgm:t>
    </dgm:pt>
    <dgm:pt modelId="{740FA078-95FB-4129-9D5A-33DDA3FAC558}" type="sibTrans" cxnId="{DD5B9CC7-6D51-478B-9639-43B2B97FB453}">
      <dgm:prSet/>
      <dgm:spPr/>
      <dgm:t>
        <a:bodyPr/>
        <a:lstStyle/>
        <a:p>
          <a:endParaRPr lang="nl-BE"/>
        </a:p>
      </dgm:t>
    </dgm:pt>
    <dgm:pt modelId="{1D4F933B-0A37-4EB9-B28A-91F578572B95}">
      <dgm:prSet phldrT="[Text]"/>
      <dgm:spPr>
        <a:gradFill rotWithShape="0">
          <a:gsLst>
            <a:gs pos="100000">
              <a:schemeClr val="bg1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nl-BE" dirty="0"/>
        </a:p>
      </dgm:t>
    </dgm:pt>
    <dgm:pt modelId="{CD113951-54D0-4736-9BA7-E0BEB5B77C9A}" type="parTrans" cxnId="{31D0C772-D9BE-4DCC-B56B-12A43D998BEE}">
      <dgm:prSet/>
      <dgm:spPr/>
      <dgm:t>
        <a:bodyPr/>
        <a:lstStyle/>
        <a:p>
          <a:endParaRPr lang="nl-BE"/>
        </a:p>
      </dgm:t>
    </dgm:pt>
    <dgm:pt modelId="{B8CF12D5-CA25-45A7-A419-E1806B610559}" type="sibTrans" cxnId="{31D0C772-D9BE-4DCC-B56B-12A43D998BEE}">
      <dgm:prSet/>
      <dgm:spPr/>
      <dgm:t>
        <a:bodyPr/>
        <a:lstStyle/>
        <a:p>
          <a:endParaRPr lang="nl-BE"/>
        </a:p>
      </dgm:t>
    </dgm:pt>
    <dgm:pt modelId="{7923B8E2-B45A-4E17-B5A6-10E9683EDFB6}">
      <dgm:prSet phldrT="[Text]"/>
      <dgm:spPr/>
      <dgm:t>
        <a:bodyPr/>
        <a:lstStyle/>
        <a:p>
          <a:r>
            <a:rPr lang="en-US" noProof="0" dirty="0"/>
            <a:t>The membrane can be reinforced with non-woven fleece. If so it’s recommended to be used between two coats (fleece quality: 110 g/m</a:t>
          </a:r>
          <a:r>
            <a:rPr lang="en-US" baseline="30000" noProof="0" dirty="0"/>
            <a:t>2</a:t>
          </a:r>
          <a:r>
            <a:rPr lang="en-US" noProof="0" dirty="0"/>
            <a:t>). Fleece should buried in the first coat while it is still wet. The reinforcement overlaps must be between 3 and 5cm</a:t>
          </a:r>
          <a:r>
            <a:rPr lang="fr-BE" dirty="0"/>
            <a:t>.</a:t>
          </a:r>
          <a:endParaRPr lang="nl-BE" dirty="0"/>
        </a:p>
      </dgm:t>
    </dgm:pt>
    <dgm:pt modelId="{BD250ED1-557D-4E24-B40B-B8D9CABD671B}" type="parTrans" cxnId="{2F7AC90F-A6B0-4854-8B3D-53CB7A779446}">
      <dgm:prSet/>
      <dgm:spPr/>
      <dgm:t>
        <a:bodyPr/>
        <a:lstStyle/>
        <a:p>
          <a:endParaRPr lang="nl-BE"/>
        </a:p>
      </dgm:t>
    </dgm:pt>
    <dgm:pt modelId="{F22DDB4F-4C14-435A-A365-2F5682E25A6F}" type="sibTrans" cxnId="{2F7AC90F-A6B0-4854-8B3D-53CB7A779446}">
      <dgm:prSet/>
      <dgm:spPr/>
      <dgm:t>
        <a:bodyPr/>
        <a:lstStyle/>
        <a:p>
          <a:endParaRPr lang="nl-BE"/>
        </a:p>
      </dgm:t>
    </dgm:pt>
    <dgm:pt modelId="{3C5A6101-7E74-49AA-92B2-702545E5CB1A}">
      <dgm:prSet phldrT="[Text]"/>
      <dgm:spPr/>
      <dgm:t>
        <a:bodyPr/>
        <a:lstStyle/>
        <a:p>
          <a:r>
            <a:rPr lang="fr-BE" dirty="0"/>
            <a:t>Usage: Ca. 1,4kg/m</a:t>
          </a:r>
          <a:r>
            <a:rPr lang="fr-BE" baseline="30000" dirty="0"/>
            <a:t>2</a:t>
          </a:r>
          <a:r>
            <a:rPr lang="fr-BE" dirty="0"/>
            <a:t> (1mm) or Ca. 2,0kg/m</a:t>
          </a:r>
          <a:r>
            <a:rPr lang="fr-BE" baseline="30000" dirty="0"/>
            <a:t>2 </a:t>
          </a:r>
          <a:r>
            <a:rPr lang="fr-BE" dirty="0"/>
            <a:t>(2mm)</a:t>
          </a:r>
          <a:endParaRPr lang="nl-BE" dirty="0"/>
        </a:p>
      </dgm:t>
    </dgm:pt>
    <dgm:pt modelId="{B9741CEB-FCAA-4A0F-A061-C5047140D510}" type="parTrans" cxnId="{10A58801-2939-41FB-A086-EF46C13C1DE8}">
      <dgm:prSet/>
      <dgm:spPr/>
      <dgm:t>
        <a:bodyPr/>
        <a:lstStyle/>
        <a:p>
          <a:endParaRPr lang="nl-BE"/>
        </a:p>
      </dgm:t>
    </dgm:pt>
    <dgm:pt modelId="{DC09DB28-7049-492A-AE47-38470CC0322D}" type="sibTrans" cxnId="{10A58801-2939-41FB-A086-EF46C13C1DE8}">
      <dgm:prSet/>
      <dgm:spPr/>
      <dgm:t>
        <a:bodyPr/>
        <a:lstStyle/>
        <a:p>
          <a:endParaRPr lang="nl-BE"/>
        </a:p>
      </dgm:t>
    </dgm:pt>
    <dgm:pt modelId="{1DAAD97D-D1F4-4181-B18E-BE0D28A5E518}" type="pres">
      <dgm:prSet presAssocID="{388927CD-FC5B-4E72-945E-2ADC331D2833}" presName="linearFlow" presStyleCnt="0">
        <dgm:presLayoutVars>
          <dgm:dir/>
          <dgm:animLvl val="lvl"/>
          <dgm:resizeHandles val="exact"/>
        </dgm:presLayoutVars>
      </dgm:prSet>
      <dgm:spPr/>
    </dgm:pt>
    <dgm:pt modelId="{697EA36E-45BC-48EE-8099-4CA08391D00D}" type="pres">
      <dgm:prSet presAssocID="{1426B37D-190F-488D-AAD5-847A4CFAC22D}" presName="composite" presStyleCnt="0"/>
      <dgm:spPr/>
    </dgm:pt>
    <dgm:pt modelId="{FE50ED00-27A6-47A7-85CF-A37FBB4A5CE1}" type="pres">
      <dgm:prSet presAssocID="{1426B37D-190F-488D-AAD5-847A4CFAC22D}" presName="parentText" presStyleLbl="alignNode1" presStyleIdx="0" presStyleCnt="4" custScaleX="103059">
        <dgm:presLayoutVars>
          <dgm:chMax val="1"/>
          <dgm:bulletEnabled val="1"/>
        </dgm:presLayoutVars>
      </dgm:prSet>
      <dgm:spPr/>
    </dgm:pt>
    <dgm:pt modelId="{EC14D135-C9F0-4CC7-AABA-E3B43F5846BA}" type="pres">
      <dgm:prSet presAssocID="{1426B37D-190F-488D-AAD5-847A4CFAC22D}" presName="descendantText" presStyleLbl="alignAcc1" presStyleIdx="0" presStyleCnt="4">
        <dgm:presLayoutVars>
          <dgm:bulletEnabled val="1"/>
        </dgm:presLayoutVars>
      </dgm:prSet>
      <dgm:spPr/>
    </dgm:pt>
    <dgm:pt modelId="{34A579D3-7FA3-4315-AA5C-F5B966344BC1}" type="pres">
      <dgm:prSet presAssocID="{4D5980BB-8B22-46EC-A7D5-6DA55A967851}" presName="sp" presStyleCnt="0"/>
      <dgm:spPr/>
    </dgm:pt>
    <dgm:pt modelId="{1A6B1019-02A8-46C1-95D4-A7B2F4F2FF8D}" type="pres">
      <dgm:prSet presAssocID="{D88B5BE3-400B-4E29-9A6D-43D73D22BB9F}" presName="composite" presStyleCnt="0"/>
      <dgm:spPr/>
    </dgm:pt>
    <dgm:pt modelId="{18FCB998-0130-4C86-935A-120789A337CB}" type="pres">
      <dgm:prSet presAssocID="{D88B5BE3-400B-4E29-9A6D-43D73D22BB9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90AA514-069F-413D-B2F3-47D0945DACD2}" type="pres">
      <dgm:prSet presAssocID="{D88B5BE3-400B-4E29-9A6D-43D73D22BB9F}" presName="descendantText" presStyleLbl="alignAcc1" presStyleIdx="1" presStyleCnt="4">
        <dgm:presLayoutVars>
          <dgm:bulletEnabled val="1"/>
        </dgm:presLayoutVars>
      </dgm:prSet>
      <dgm:spPr/>
    </dgm:pt>
    <dgm:pt modelId="{39D87600-EAFD-4E57-B6A6-84F10302D434}" type="pres">
      <dgm:prSet presAssocID="{D4AFAEAF-06C4-4FB9-92B5-9D2D33C6AA2E}" presName="sp" presStyleCnt="0"/>
      <dgm:spPr/>
    </dgm:pt>
    <dgm:pt modelId="{A1A9355F-7A1F-4E22-8DA6-0DF2FACE8C17}" type="pres">
      <dgm:prSet presAssocID="{9C1B5D3B-B18D-4CFB-80BC-4A03EADD6584}" presName="composite" presStyleCnt="0"/>
      <dgm:spPr/>
    </dgm:pt>
    <dgm:pt modelId="{D73232C4-B63D-46D6-9ED7-BDC8B4152C06}" type="pres">
      <dgm:prSet presAssocID="{9C1B5D3B-B18D-4CFB-80BC-4A03EADD658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2D00259-F3EE-467B-8806-69C574C2432C}" type="pres">
      <dgm:prSet presAssocID="{9C1B5D3B-B18D-4CFB-80BC-4A03EADD6584}" presName="descendantText" presStyleLbl="alignAcc1" presStyleIdx="2" presStyleCnt="4">
        <dgm:presLayoutVars>
          <dgm:bulletEnabled val="1"/>
        </dgm:presLayoutVars>
      </dgm:prSet>
      <dgm:spPr/>
    </dgm:pt>
    <dgm:pt modelId="{6739A735-6360-4E7E-BA3B-AB6244137F64}" type="pres">
      <dgm:prSet presAssocID="{E0A16123-D01B-4612-B674-92B050EAA094}" presName="sp" presStyleCnt="0"/>
      <dgm:spPr/>
    </dgm:pt>
    <dgm:pt modelId="{95190596-5980-4352-84A2-C7C1CEF17737}" type="pres">
      <dgm:prSet presAssocID="{1D4F933B-0A37-4EB9-B28A-91F578572B95}" presName="composite" presStyleCnt="0"/>
      <dgm:spPr/>
    </dgm:pt>
    <dgm:pt modelId="{B69A0196-15BB-4B43-9357-EB3D5CFC50FB}" type="pres">
      <dgm:prSet presAssocID="{1D4F933B-0A37-4EB9-B28A-91F578572B9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19984F9-394A-4703-867E-F00630F98602}" type="pres">
      <dgm:prSet presAssocID="{1D4F933B-0A37-4EB9-B28A-91F578572B9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0A58801-2939-41FB-A086-EF46C13C1DE8}" srcId="{9C1B5D3B-B18D-4CFB-80BC-4A03EADD6584}" destId="{3C5A6101-7E74-49AA-92B2-702545E5CB1A}" srcOrd="1" destOrd="0" parTransId="{B9741CEB-FCAA-4A0F-A061-C5047140D510}" sibTransId="{DC09DB28-7049-492A-AE47-38470CC0322D}"/>
    <dgm:cxn modelId="{5580B108-F5A4-4B01-86D2-F7C18AADFC02}" srcId="{D88B5BE3-400B-4E29-9A6D-43D73D22BB9F}" destId="{53836A1B-6791-4B9D-AE9B-A69EE68A84D8}" srcOrd="0" destOrd="0" parTransId="{AEEA394A-FAF3-4BB3-98AB-B7CC03AE176E}" sibTransId="{397372D1-882C-4DCF-8BEC-651611E1DB85}"/>
    <dgm:cxn modelId="{0792050E-64AE-434C-AD37-8FDC1F0BAD3D}" srcId="{388927CD-FC5B-4E72-945E-2ADC331D2833}" destId="{9C1B5D3B-B18D-4CFB-80BC-4A03EADD6584}" srcOrd="2" destOrd="0" parTransId="{62432A5C-9DD5-46BC-849E-FB1E0C57ACD6}" sibTransId="{E0A16123-D01B-4612-B674-92B050EAA094}"/>
    <dgm:cxn modelId="{2F7AC90F-A6B0-4854-8B3D-53CB7A779446}" srcId="{1D4F933B-0A37-4EB9-B28A-91F578572B95}" destId="{7923B8E2-B45A-4E17-B5A6-10E9683EDFB6}" srcOrd="0" destOrd="0" parTransId="{BD250ED1-557D-4E24-B40B-B8D9CABD671B}" sibTransId="{F22DDB4F-4C14-435A-A365-2F5682E25A6F}"/>
    <dgm:cxn modelId="{F16E4E18-038F-4287-BF19-C080377A2B52}" type="presOf" srcId="{7923B8E2-B45A-4E17-B5A6-10E9683EDFB6}" destId="{C19984F9-394A-4703-867E-F00630F98602}" srcOrd="0" destOrd="0" presId="urn:microsoft.com/office/officeart/2005/8/layout/chevron2"/>
    <dgm:cxn modelId="{E5FC2628-790B-40EE-9367-CD58AAB498DF}" type="presOf" srcId="{D88B5BE3-400B-4E29-9A6D-43D73D22BB9F}" destId="{18FCB998-0130-4C86-935A-120789A337CB}" srcOrd="0" destOrd="0" presId="urn:microsoft.com/office/officeart/2005/8/layout/chevron2"/>
    <dgm:cxn modelId="{31D0C772-D9BE-4DCC-B56B-12A43D998BEE}" srcId="{388927CD-FC5B-4E72-945E-2ADC331D2833}" destId="{1D4F933B-0A37-4EB9-B28A-91F578572B95}" srcOrd="3" destOrd="0" parTransId="{CD113951-54D0-4736-9BA7-E0BEB5B77C9A}" sibTransId="{B8CF12D5-CA25-45A7-A419-E1806B610559}"/>
    <dgm:cxn modelId="{511F517B-0994-49FB-AEDE-6EF4E7C44E47}" type="presOf" srcId="{1D4F933B-0A37-4EB9-B28A-91F578572B95}" destId="{B69A0196-15BB-4B43-9357-EB3D5CFC50FB}" srcOrd="0" destOrd="0" presId="urn:microsoft.com/office/officeart/2005/8/layout/chevron2"/>
    <dgm:cxn modelId="{3D64C294-6829-487B-B063-68E0147C9BC9}" srcId="{388927CD-FC5B-4E72-945E-2ADC331D2833}" destId="{D88B5BE3-400B-4E29-9A6D-43D73D22BB9F}" srcOrd="1" destOrd="0" parTransId="{610B2FFC-F36E-4B81-874A-4621B06EB154}" sibTransId="{D4AFAEAF-06C4-4FB9-92B5-9D2D33C6AA2E}"/>
    <dgm:cxn modelId="{B5302E9D-2D93-4A75-914A-1A979ABF1FDB}" type="presOf" srcId="{4B7BFF5E-E72A-49DD-A452-2D08147CF068}" destId="{02D00259-F3EE-467B-8806-69C574C2432C}" srcOrd="0" destOrd="0" presId="urn:microsoft.com/office/officeart/2005/8/layout/chevron2"/>
    <dgm:cxn modelId="{011829A2-5C7F-4EFA-9933-92E826AF2C0C}" type="presOf" srcId="{B5489213-96B4-4187-AD1F-BE915270B63E}" destId="{EC14D135-C9F0-4CC7-AABA-E3B43F5846BA}" srcOrd="0" destOrd="0" presId="urn:microsoft.com/office/officeart/2005/8/layout/chevron2"/>
    <dgm:cxn modelId="{35B776A5-225D-4858-8DD6-ABF91706B820}" type="presOf" srcId="{388927CD-FC5B-4E72-945E-2ADC331D2833}" destId="{1DAAD97D-D1F4-4181-B18E-BE0D28A5E518}" srcOrd="0" destOrd="0" presId="urn:microsoft.com/office/officeart/2005/8/layout/chevron2"/>
    <dgm:cxn modelId="{1048FABB-A860-48A4-A5CF-913AC8214CE3}" srcId="{388927CD-FC5B-4E72-945E-2ADC331D2833}" destId="{1426B37D-190F-488D-AAD5-847A4CFAC22D}" srcOrd="0" destOrd="0" parTransId="{F47DD246-C361-421E-AA68-F9F4C2A7F27A}" sibTransId="{4D5980BB-8B22-46EC-A7D5-6DA55A967851}"/>
    <dgm:cxn modelId="{DD5B9CC7-6D51-478B-9639-43B2B97FB453}" srcId="{9C1B5D3B-B18D-4CFB-80BC-4A03EADD6584}" destId="{4B7BFF5E-E72A-49DD-A452-2D08147CF068}" srcOrd="0" destOrd="0" parTransId="{4AA2E76A-B04F-426D-B271-4CCD37E37765}" sibTransId="{740FA078-95FB-4129-9D5A-33DDA3FAC558}"/>
    <dgm:cxn modelId="{DDDBDECC-9639-4FDD-9158-764BDDC46CEE}" type="presOf" srcId="{3C5A6101-7E74-49AA-92B2-702545E5CB1A}" destId="{02D00259-F3EE-467B-8806-69C574C2432C}" srcOrd="0" destOrd="1" presId="urn:microsoft.com/office/officeart/2005/8/layout/chevron2"/>
    <dgm:cxn modelId="{B3ADF7D4-CC20-4FE2-8794-993C070C014D}" type="presOf" srcId="{9C1B5D3B-B18D-4CFB-80BC-4A03EADD6584}" destId="{D73232C4-B63D-46D6-9ED7-BDC8B4152C06}" srcOrd="0" destOrd="0" presId="urn:microsoft.com/office/officeart/2005/8/layout/chevron2"/>
    <dgm:cxn modelId="{B908B8DD-098B-4C51-80C3-DE52C5A8FF2F}" type="presOf" srcId="{53836A1B-6791-4B9D-AE9B-A69EE68A84D8}" destId="{690AA514-069F-413D-B2F3-47D0945DACD2}" srcOrd="0" destOrd="0" presId="urn:microsoft.com/office/officeart/2005/8/layout/chevron2"/>
    <dgm:cxn modelId="{A5AB6AEA-0B2C-440C-AF9F-0A9C8AD25A5E}" type="presOf" srcId="{1426B37D-190F-488D-AAD5-847A4CFAC22D}" destId="{FE50ED00-27A6-47A7-85CF-A37FBB4A5CE1}" srcOrd="0" destOrd="0" presId="urn:microsoft.com/office/officeart/2005/8/layout/chevron2"/>
    <dgm:cxn modelId="{11A51BF3-C411-42F7-821E-751D66E694B8}" srcId="{1426B37D-190F-488D-AAD5-847A4CFAC22D}" destId="{B5489213-96B4-4187-AD1F-BE915270B63E}" srcOrd="0" destOrd="0" parTransId="{1A6F225D-EA7B-46F3-9CA4-CF627BE47E0A}" sibTransId="{0E376333-DDCF-437D-8F43-744C9BBDB26C}"/>
    <dgm:cxn modelId="{50424F84-DA43-4D14-9823-D5B413D7D8EC}" type="presParOf" srcId="{1DAAD97D-D1F4-4181-B18E-BE0D28A5E518}" destId="{697EA36E-45BC-48EE-8099-4CA08391D00D}" srcOrd="0" destOrd="0" presId="urn:microsoft.com/office/officeart/2005/8/layout/chevron2"/>
    <dgm:cxn modelId="{A5229730-053D-49DA-9A0E-EDC289F65C7B}" type="presParOf" srcId="{697EA36E-45BC-48EE-8099-4CA08391D00D}" destId="{FE50ED00-27A6-47A7-85CF-A37FBB4A5CE1}" srcOrd="0" destOrd="0" presId="urn:microsoft.com/office/officeart/2005/8/layout/chevron2"/>
    <dgm:cxn modelId="{42BAC623-7AAE-42F0-BB4A-85E3069B7BE4}" type="presParOf" srcId="{697EA36E-45BC-48EE-8099-4CA08391D00D}" destId="{EC14D135-C9F0-4CC7-AABA-E3B43F5846BA}" srcOrd="1" destOrd="0" presId="urn:microsoft.com/office/officeart/2005/8/layout/chevron2"/>
    <dgm:cxn modelId="{EAE5940C-93D6-41AC-B318-A4FD2DFDE8F2}" type="presParOf" srcId="{1DAAD97D-D1F4-4181-B18E-BE0D28A5E518}" destId="{34A579D3-7FA3-4315-AA5C-F5B966344BC1}" srcOrd="1" destOrd="0" presId="urn:microsoft.com/office/officeart/2005/8/layout/chevron2"/>
    <dgm:cxn modelId="{798BEB52-0782-4CC0-85B0-02E9EA0AAE3A}" type="presParOf" srcId="{1DAAD97D-D1F4-4181-B18E-BE0D28A5E518}" destId="{1A6B1019-02A8-46C1-95D4-A7B2F4F2FF8D}" srcOrd="2" destOrd="0" presId="urn:microsoft.com/office/officeart/2005/8/layout/chevron2"/>
    <dgm:cxn modelId="{C326E6C7-0E5F-49D6-9A2D-B1B474B56CB0}" type="presParOf" srcId="{1A6B1019-02A8-46C1-95D4-A7B2F4F2FF8D}" destId="{18FCB998-0130-4C86-935A-120789A337CB}" srcOrd="0" destOrd="0" presId="urn:microsoft.com/office/officeart/2005/8/layout/chevron2"/>
    <dgm:cxn modelId="{97AB2FED-6F96-472C-9AEF-87C1B8932304}" type="presParOf" srcId="{1A6B1019-02A8-46C1-95D4-A7B2F4F2FF8D}" destId="{690AA514-069F-413D-B2F3-47D0945DACD2}" srcOrd="1" destOrd="0" presId="urn:microsoft.com/office/officeart/2005/8/layout/chevron2"/>
    <dgm:cxn modelId="{8FD2B7BE-B5CF-4616-9BE4-F3744984B5E2}" type="presParOf" srcId="{1DAAD97D-D1F4-4181-B18E-BE0D28A5E518}" destId="{39D87600-EAFD-4E57-B6A6-84F10302D434}" srcOrd="3" destOrd="0" presId="urn:microsoft.com/office/officeart/2005/8/layout/chevron2"/>
    <dgm:cxn modelId="{8D437B9D-1EDD-4581-91C0-3A8DB2E118EE}" type="presParOf" srcId="{1DAAD97D-D1F4-4181-B18E-BE0D28A5E518}" destId="{A1A9355F-7A1F-4E22-8DA6-0DF2FACE8C17}" srcOrd="4" destOrd="0" presId="urn:microsoft.com/office/officeart/2005/8/layout/chevron2"/>
    <dgm:cxn modelId="{F997865A-617F-450B-A1AC-0FA74DFA8A9B}" type="presParOf" srcId="{A1A9355F-7A1F-4E22-8DA6-0DF2FACE8C17}" destId="{D73232C4-B63D-46D6-9ED7-BDC8B4152C06}" srcOrd="0" destOrd="0" presId="urn:microsoft.com/office/officeart/2005/8/layout/chevron2"/>
    <dgm:cxn modelId="{DE46D9AE-3BD4-42A8-B55A-674621C6E88E}" type="presParOf" srcId="{A1A9355F-7A1F-4E22-8DA6-0DF2FACE8C17}" destId="{02D00259-F3EE-467B-8806-69C574C2432C}" srcOrd="1" destOrd="0" presId="urn:microsoft.com/office/officeart/2005/8/layout/chevron2"/>
    <dgm:cxn modelId="{1F7DAB34-D461-4AE5-8168-2F4A422B7B83}" type="presParOf" srcId="{1DAAD97D-D1F4-4181-B18E-BE0D28A5E518}" destId="{6739A735-6360-4E7E-BA3B-AB6244137F64}" srcOrd="5" destOrd="0" presId="urn:microsoft.com/office/officeart/2005/8/layout/chevron2"/>
    <dgm:cxn modelId="{14DF6EEF-9BE2-44E9-AC85-960D68A7E60C}" type="presParOf" srcId="{1DAAD97D-D1F4-4181-B18E-BE0D28A5E518}" destId="{95190596-5980-4352-84A2-C7C1CEF17737}" srcOrd="6" destOrd="0" presId="urn:microsoft.com/office/officeart/2005/8/layout/chevron2"/>
    <dgm:cxn modelId="{42D506A5-4E75-4B27-A504-AA192723883D}" type="presParOf" srcId="{95190596-5980-4352-84A2-C7C1CEF17737}" destId="{B69A0196-15BB-4B43-9357-EB3D5CFC50FB}" srcOrd="0" destOrd="0" presId="urn:microsoft.com/office/officeart/2005/8/layout/chevron2"/>
    <dgm:cxn modelId="{507384A2-C2A4-4C74-8E8F-B25655E7F3BC}" type="presParOf" srcId="{95190596-5980-4352-84A2-C7C1CEF17737}" destId="{C19984F9-394A-4703-867E-F00630F986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0ED00-27A6-47A7-85CF-A37FBB4A5CE1}">
      <dsp:nvSpPr>
        <dsp:cNvPr id="0" name=""/>
        <dsp:cNvSpPr/>
      </dsp:nvSpPr>
      <dsp:spPr>
        <a:xfrm rot="5400000">
          <a:off x="-200231" y="198354"/>
          <a:ext cx="1384281" cy="9986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 err="1"/>
            <a:t>Step</a:t>
          </a:r>
          <a:r>
            <a:rPr lang="fr-BE" sz="2600" kern="1200" dirty="0"/>
            <a:t> 1</a:t>
          </a:r>
          <a:endParaRPr lang="nl-BE" sz="2600" kern="1200" dirty="0"/>
        </a:p>
      </dsp:txBody>
      <dsp:txXfrm rot="-5400000">
        <a:off x="-7409" y="504851"/>
        <a:ext cx="998638" cy="385643"/>
      </dsp:txXfrm>
    </dsp:sp>
    <dsp:sp modelId="{EC14D135-C9F0-4CC7-AABA-E3B43F5846BA}">
      <dsp:nvSpPr>
        <dsp:cNvPr id="0" name=""/>
        <dsp:cNvSpPr/>
      </dsp:nvSpPr>
      <dsp:spPr>
        <a:xfrm rot="5400000">
          <a:off x="4353586" y="-3371646"/>
          <a:ext cx="899782" cy="7654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Surfaces must be firm, load bearing and free of dust and grease. Remove all traces of loose existing coating material</a:t>
          </a:r>
          <a:r>
            <a:rPr lang="fr-BE" sz="1800" kern="1200" dirty="0"/>
            <a:t>.</a:t>
          </a:r>
          <a:endParaRPr lang="nl-BE" sz="1800" kern="1200" dirty="0"/>
        </a:p>
      </dsp:txBody>
      <dsp:txXfrm rot="-5400000">
        <a:off x="976406" y="49458"/>
        <a:ext cx="7610218" cy="811934"/>
      </dsp:txXfrm>
    </dsp:sp>
    <dsp:sp modelId="{18FCB998-0130-4C86-935A-120789A337CB}">
      <dsp:nvSpPr>
        <dsp:cNvPr id="0" name=""/>
        <dsp:cNvSpPr/>
      </dsp:nvSpPr>
      <dsp:spPr>
        <a:xfrm rot="5400000">
          <a:off x="-215052" y="1452431"/>
          <a:ext cx="1384281" cy="9689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 err="1"/>
            <a:t>Step</a:t>
          </a:r>
          <a:r>
            <a:rPr lang="fr-BE" sz="2600" kern="1200" dirty="0"/>
            <a:t> 2</a:t>
          </a:r>
          <a:endParaRPr lang="nl-BE" sz="2600" kern="1200" dirty="0"/>
        </a:p>
      </dsp:txBody>
      <dsp:txXfrm rot="-5400000">
        <a:off x="-7409" y="1729286"/>
        <a:ext cx="968996" cy="415285"/>
      </dsp:txXfrm>
    </dsp:sp>
    <dsp:sp modelId="{690AA514-069F-413D-B2F3-47D0945DACD2}">
      <dsp:nvSpPr>
        <dsp:cNvPr id="0" name=""/>
        <dsp:cNvSpPr/>
      </dsp:nvSpPr>
      <dsp:spPr>
        <a:xfrm rot="5400000">
          <a:off x="4338766" y="-2132390"/>
          <a:ext cx="899782" cy="7654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Stir </a:t>
          </a:r>
          <a:r>
            <a:rPr lang="en-US" sz="1800" kern="1200" noProof="0" dirty="0" err="1"/>
            <a:t>Soudagum</a:t>
          </a:r>
          <a:r>
            <a:rPr lang="en-US" sz="1800" kern="1200" noProof="0" dirty="0"/>
            <a:t> Hydro in the container before using</a:t>
          </a:r>
          <a:r>
            <a:rPr lang="fr-BE" sz="1800" kern="1200" dirty="0"/>
            <a:t>.</a:t>
          </a:r>
          <a:endParaRPr lang="nl-BE" sz="1800" kern="1200" dirty="0"/>
        </a:p>
      </dsp:txBody>
      <dsp:txXfrm rot="-5400000">
        <a:off x="961586" y="1288714"/>
        <a:ext cx="7610218" cy="811934"/>
      </dsp:txXfrm>
    </dsp:sp>
    <dsp:sp modelId="{D73232C4-B63D-46D6-9ED7-BDC8B4152C06}">
      <dsp:nvSpPr>
        <dsp:cNvPr id="0" name=""/>
        <dsp:cNvSpPr/>
      </dsp:nvSpPr>
      <dsp:spPr>
        <a:xfrm rot="5400000">
          <a:off x="-215052" y="2691686"/>
          <a:ext cx="1384281" cy="9689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 err="1"/>
            <a:t>Step</a:t>
          </a:r>
          <a:r>
            <a:rPr lang="fr-BE" sz="2600" kern="1200" dirty="0"/>
            <a:t> 3</a:t>
          </a:r>
          <a:endParaRPr lang="nl-BE" sz="2600" kern="1200" dirty="0"/>
        </a:p>
      </dsp:txBody>
      <dsp:txXfrm rot="-5400000">
        <a:off x="-7409" y="2968541"/>
        <a:ext cx="968996" cy="415285"/>
      </dsp:txXfrm>
    </dsp:sp>
    <dsp:sp modelId="{02D00259-F3EE-467B-8806-69C574C2432C}">
      <dsp:nvSpPr>
        <dsp:cNvPr id="0" name=""/>
        <dsp:cNvSpPr/>
      </dsp:nvSpPr>
      <dsp:spPr>
        <a:xfrm rot="5400000">
          <a:off x="4338766" y="-893135"/>
          <a:ext cx="899782" cy="7654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Apply by roller or brush in 2 coats to a thickness of about 2mm when dry. The second coat cannot be applied until the first had dried completely</a:t>
          </a:r>
          <a:r>
            <a:rPr lang="fr-BE" sz="1800" kern="1200" dirty="0"/>
            <a:t>.</a:t>
          </a:r>
          <a:endParaRPr lang="nl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 dirty="0"/>
            <a:t>Usage: Ca. 1,4kg/m</a:t>
          </a:r>
          <a:r>
            <a:rPr lang="fr-BE" sz="1800" kern="1200" baseline="30000" dirty="0"/>
            <a:t>2</a:t>
          </a:r>
          <a:r>
            <a:rPr lang="fr-BE" sz="1800" kern="1200" dirty="0"/>
            <a:t> (1mm) or Ca. 2,0kg/m</a:t>
          </a:r>
          <a:r>
            <a:rPr lang="fr-BE" sz="1800" kern="1200" baseline="30000" dirty="0"/>
            <a:t>2 </a:t>
          </a:r>
          <a:r>
            <a:rPr lang="fr-BE" sz="1800" kern="1200" dirty="0"/>
            <a:t>(2mm)</a:t>
          </a:r>
          <a:endParaRPr lang="nl-BE" sz="1800" kern="1200" dirty="0"/>
        </a:p>
      </dsp:txBody>
      <dsp:txXfrm rot="-5400000">
        <a:off x="961586" y="2527969"/>
        <a:ext cx="7610218" cy="811934"/>
      </dsp:txXfrm>
    </dsp:sp>
    <dsp:sp modelId="{B69A0196-15BB-4B43-9357-EB3D5CFC50FB}">
      <dsp:nvSpPr>
        <dsp:cNvPr id="0" name=""/>
        <dsp:cNvSpPr/>
      </dsp:nvSpPr>
      <dsp:spPr>
        <a:xfrm rot="5400000">
          <a:off x="-215052" y="3930942"/>
          <a:ext cx="1384281" cy="968996"/>
        </a:xfrm>
        <a:prstGeom prst="chevron">
          <a:avLst/>
        </a:prstGeom>
        <a:gradFill rotWithShape="0">
          <a:gsLst>
            <a:gs pos="100000">
              <a:schemeClr val="bg1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600" kern="1200" dirty="0"/>
        </a:p>
      </dsp:txBody>
      <dsp:txXfrm rot="-5400000">
        <a:off x="-7409" y="4207797"/>
        <a:ext cx="968996" cy="415285"/>
      </dsp:txXfrm>
    </dsp:sp>
    <dsp:sp modelId="{C19984F9-394A-4703-867E-F00630F98602}">
      <dsp:nvSpPr>
        <dsp:cNvPr id="0" name=""/>
        <dsp:cNvSpPr/>
      </dsp:nvSpPr>
      <dsp:spPr>
        <a:xfrm rot="5400000">
          <a:off x="4338766" y="346120"/>
          <a:ext cx="899782" cy="7654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The membrane can be reinforced with non-woven fleece. If so it’s recommended to be used between two coats (fleece quality: 110 g/m</a:t>
          </a:r>
          <a:r>
            <a:rPr lang="en-US" sz="1800" kern="1200" baseline="30000" noProof="0" dirty="0"/>
            <a:t>2</a:t>
          </a:r>
          <a:r>
            <a:rPr lang="en-US" sz="1800" kern="1200" noProof="0" dirty="0"/>
            <a:t>). Fleece should buried in the first coat while it is still wet. The reinforcement overlaps must be between 3 and 5cm</a:t>
          </a:r>
          <a:r>
            <a:rPr lang="fr-BE" sz="1800" kern="1200" dirty="0"/>
            <a:t>.</a:t>
          </a:r>
          <a:endParaRPr lang="nl-BE" sz="1800" kern="1200" dirty="0"/>
        </a:p>
      </dsp:txBody>
      <dsp:txXfrm rot="-5400000">
        <a:off x="961586" y="3767224"/>
        <a:ext cx="7610218" cy="811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CC61CB-D284-4C2D-A96C-E3793AC39A3C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21A2DD-290E-4733-B974-5B8373818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2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0" y="0"/>
            <a:ext cx="4301542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D3C402-5146-4BC6-9DB1-1CB53F534852}" type="datetimeFigureOut">
              <a:rPr lang="nl-NL"/>
              <a:pPr/>
              <a:t>28-2-2020</a:t>
            </a:fld>
            <a:endParaRPr lang="nl-NL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7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1542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l-NL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0" y="6456612"/>
            <a:ext cx="4301542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0F4F77-D6B7-403D-A8AC-F0CFF788C16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580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110"/>
            <a:ext cx="9144000" cy="3076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93" y="2052097"/>
            <a:ext cx="4949042" cy="1470025"/>
          </a:xfrm>
        </p:spPr>
        <p:txBody>
          <a:bodyPr/>
          <a:lstStyle>
            <a:lvl1pPr algn="l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93" y="1579418"/>
            <a:ext cx="4952011" cy="36751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487175" y="5516840"/>
            <a:ext cx="853519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B244022-DDB6-4CB7-A0BF-A431B1CBCFBB}" type="datetime1">
              <a:rPr lang="nl-BE" smtClean="0"/>
              <a:t>28/02/2020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902" y="6558435"/>
            <a:ext cx="822595" cy="1757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E87BE9B-DD6A-43A9-B5A3-7918070A8AD7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Rectangle 7"/>
          <p:cNvSpPr/>
          <p:nvPr userDrawn="1"/>
        </p:nvSpPr>
        <p:spPr>
          <a:xfrm>
            <a:off x="0" y="6793707"/>
            <a:ext cx="9144000" cy="642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17" y="504104"/>
            <a:ext cx="2599014" cy="1122816"/>
          </a:xfrm>
          <a:prstGeom prst="rect">
            <a:avLst/>
          </a:prstGeom>
        </p:spPr>
      </p:pic>
      <p:grpSp>
        <p:nvGrpSpPr>
          <p:cNvPr id="29" name="Group 28"/>
          <p:cNvGrpSpPr/>
          <p:nvPr userDrawn="1"/>
        </p:nvGrpSpPr>
        <p:grpSpPr>
          <a:xfrm>
            <a:off x="214313" y="6604473"/>
            <a:ext cx="2101850" cy="123825"/>
            <a:chOff x="214313" y="6634163"/>
            <a:chExt cx="2101850" cy="123825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214313" y="6634163"/>
              <a:ext cx="144463" cy="123825"/>
            </a:xfrm>
            <a:custGeom>
              <a:avLst/>
              <a:gdLst>
                <a:gd name="T0" fmla="*/ 1464 w 1464"/>
                <a:gd name="T1" fmla="*/ 872 h 1259"/>
                <a:gd name="T2" fmla="*/ 1322 w 1464"/>
                <a:gd name="T3" fmla="*/ 1146 h 1259"/>
                <a:gd name="T4" fmla="*/ 980 w 1464"/>
                <a:gd name="T5" fmla="*/ 1259 h 1259"/>
                <a:gd name="T6" fmla="*/ 0 w 1464"/>
                <a:gd name="T7" fmla="*/ 1259 h 1259"/>
                <a:gd name="T8" fmla="*/ 0 w 1464"/>
                <a:gd name="T9" fmla="*/ 0 h 1259"/>
                <a:gd name="T10" fmla="*/ 980 w 1464"/>
                <a:gd name="T11" fmla="*/ 0 h 1259"/>
                <a:gd name="T12" fmla="*/ 1322 w 1464"/>
                <a:gd name="T13" fmla="*/ 114 h 1259"/>
                <a:gd name="T14" fmla="*/ 1464 w 1464"/>
                <a:gd name="T15" fmla="*/ 387 h 1259"/>
                <a:gd name="T16" fmla="*/ 1334 w 1464"/>
                <a:gd name="T17" fmla="*/ 630 h 1259"/>
                <a:gd name="T18" fmla="*/ 1464 w 1464"/>
                <a:gd name="T19" fmla="*/ 872 h 1259"/>
                <a:gd name="T20" fmla="*/ 1104 w 1464"/>
                <a:gd name="T21" fmla="*/ 872 h 1259"/>
                <a:gd name="T22" fmla="*/ 1068 w 1464"/>
                <a:gd name="T23" fmla="*/ 802 h 1259"/>
                <a:gd name="T24" fmla="*/ 980 w 1464"/>
                <a:gd name="T25" fmla="*/ 774 h 1259"/>
                <a:gd name="T26" fmla="*/ 405 w 1464"/>
                <a:gd name="T27" fmla="*/ 774 h 1259"/>
                <a:gd name="T28" fmla="*/ 563 w 1464"/>
                <a:gd name="T29" fmla="*/ 486 h 1259"/>
                <a:gd name="T30" fmla="*/ 980 w 1464"/>
                <a:gd name="T31" fmla="*/ 486 h 1259"/>
                <a:gd name="T32" fmla="*/ 1068 w 1464"/>
                <a:gd name="T33" fmla="*/ 457 h 1259"/>
                <a:gd name="T34" fmla="*/ 1104 w 1464"/>
                <a:gd name="T35" fmla="*/ 387 h 1259"/>
                <a:gd name="T36" fmla="*/ 1068 w 1464"/>
                <a:gd name="T37" fmla="*/ 317 h 1259"/>
                <a:gd name="T38" fmla="*/ 980 w 1464"/>
                <a:gd name="T39" fmla="*/ 288 h 1259"/>
                <a:gd name="T40" fmla="*/ 360 w 1464"/>
                <a:gd name="T41" fmla="*/ 288 h 1259"/>
                <a:gd name="T42" fmla="*/ 360 w 1464"/>
                <a:gd name="T43" fmla="*/ 971 h 1259"/>
                <a:gd name="T44" fmla="*/ 980 w 1464"/>
                <a:gd name="T45" fmla="*/ 971 h 1259"/>
                <a:gd name="T46" fmla="*/ 1068 w 1464"/>
                <a:gd name="T47" fmla="*/ 943 h 1259"/>
                <a:gd name="T48" fmla="*/ 1104 w 1464"/>
                <a:gd name="T49" fmla="*/ 87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4" h="1259">
                  <a:moveTo>
                    <a:pt x="1464" y="872"/>
                  </a:moveTo>
                  <a:cubicBezTo>
                    <a:pt x="1464" y="979"/>
                    <a:pt x="1417" y="1070"/>
                    <a:pt x="1322" y="1146"/>
                  </a:cubicBezTo>
                  <a:cubicBezTo>
                    <a:pt x="1228" y="1221"/>
                    <a:pt x="1113" y="1259"/>
                    <a:pt x="980" y="1259"/>
                  </a:cubicBezTo>
                  <a:cubicBezTo>
                    <a:pt x="0" y="1259"/>
                    <a:pt x="0" y="1259"/>
                    <a:pt x="0" y="1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113" y="0"/>
                    <a:pt x="1228" y="38"/>
                    <a:pt x="1322" y="114"/>
                  </a:cubicBezTo>
                  <a:cubicBezTo>
                    <a:pt x="1417" y="189"/>
                    <a:pt x="1464" y="280"/>
                    <a:pt x="1464" y="387"/>
                  </a:cubicBezTo>
                  <a:cubicBezTo>
                    <a:pt x="1464" y="464"/>
                    <a:pt x="1421" y="545"/>
                    <a:pt x="1334" y="630"/>
                  </a:cubicBezTo>
                  <a:cubicBezTo>
                    <a:pt x="1421" y="715"/>
                    <a:pt x="1464" y="796"/>
                    <a:pt x="1464" y="872"/>
                  </a:cubicBezTo>
                  <a:close/>
                  <a:moveTo>
                    <a:pt x="1104" y="872"/>
                  </a:moveTo>
                  <a:cubicBezTo>
                    <a:pt x="1104" y="845"/>
                    <a:pt x="1092" y="822"/>
                    <a:pt x="1068" y="802"/>
                  </a:cubicBezTo>
                  <a:cubicBezTo>
                    <a:pt x="1044" y="783"/>
                    <a:pt x="1014" y="774"/>
                    <a:pt x="980" y="774"/>
                  </a:cubicBezTo>
                  <a:cubicBezTo>
                    <a:pt x="405" y="774"/>
                    <a:pt x="405" y="774"/>
                    <a:pt x="405" y="774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980" y="486"/>
                    <a:pt x="980" y="486"/>
                    <a:pt x="980" y="486"/>
                  </a:cubicBezTo>
                  <a:cubicBezTo>
                    <a:pt x="1014" y="486"/>
                    <a:pt x="1044" y="476"/>
                    <a:pt x="1068" y="457"/>
                  </a:cubicBezTo>
                  <a:cubicBezTo>
                    <a:pt x="1092" y="438"/>
                    <a:pt x="1104" y="415"/>
                    <a:pt x="1104" y="387"/>
                  </a:cubicBezTo>
                  <a:cubicBezTo>
                    <a:pt x="1104" y="359"/>
                    <a:pt x="1092" y="336"/>
                    <a:pt x="1068" y="317"/>
                  </a:cubicBezTo>
                  <a:cubicBezTo>
                    <a:pt x="1044" y="298"/>
                    <a:pt x="1014" y="288"/>
                    <a:pt x="980" y="288"/>
                  </a:cubicBezTo>
                  <a:cubicBezTo>
                    <a:pt x="360" y="288"/>
                    <a:pt x="360" y="288"/>
                    <a:pt x="360" y="288"/>
                  </a:cubicBezTo>
                  <a:cubicBezTo>
                    <a:pt x="360" y="971"/>
                    <a:pt x="360" y="971"/>
                    <a:pt x="360" y="971"/>
                  </a:cubicBezTo>
                  <a:cubicBezTo>
                    <a:pt x="980" y="971"/>
                    <a:pt x="980" y="971"/>
                    <a:pt x="980" y="971"/>
                  </a:cubicBezTo>
                  <a:cubicBezTo>
                    <a:pt x="1014" y="971"/>
                    <a:pt x="1044" y="962"/>
                    <a:pt x="1068" y="943"/>
                  </a:cubicBezTo>
                  <a:cubicBezTo>
                    <a:pt x="1092" y="923"/>
                    <a:pt x="1104" y="900"/>
                    <a:pt x="1104" y="8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368301" y="6634163"/>
              <a:ext cx="144463" cy="123825"/>
            </a:xfrm>
            <a:custGeom>
              <a:avLst/>
              <a:gdLst>
                <a:gd name="T0" fmla="*/ 1465 w 1465"/>
                <a:gd name="T1" fmla="*/ 630 h 1259"/>
                <a:gd name="T2" fmla="*/ 1253 w 1465"/>
                <a:gd name="T3" fmla="*/ 1072 h 1259"/>
                <a:gd name="T4" fmla="*/ 733 w 1465"/>
                <a:gd name="T5" fmla="*/ 1259 h 1259"/>
                <a:gd name="T6" fmla="*/ 211 w 1465"/>
                <a:gd name="T7" fmla="*/ 1072 h 1259"/>
                <a:gd name="T8" fmla="*/ 0 w 1465"/>
                <a:gd name="T9" fmla="*/ 630 h 1259"/>
                <a:gd name="T10" fmla="*/ 0 w 1465"/>
                <a:gd name="T11" fmla="*/ 0 h 1259"/>
                <a:gd name="T12" fmla="*/ 361 w 1465"/>
                <a:gd name="T13" fmla="*/ 0 h 1259"/>
                <a:gd name="T14" fmla="*/ 361 w 1465"/>
                <a:gd name="T15" fmla="*/ 630 h 1259"/>
                <a:gd name="T16" fmla="*/ 467 w 1465"/>
                <a:gd name="T17" fmla="*/ 869 h 1259"/>
                <a:gd name="T18" fmla="*/ 733 w 1465"/>
                <a:gd name="T19" fmla="*/ 971 h 1259"/>
                <a:gd name="T20" fmla="*/ 999 w 1465"/>
                <a:gd name="T21" fmla="*/ 869 h 1259"/>
                <a:gd name="T22" fmla="*/ 1104 w 1465"/>
                <a:gd name="T23" fmla="*/ 630 h 1259"/>
                <a:gd name="T24" fmla="*/ 1104 w 1465"/>
                <a:gd name="T25" fmla="*/ 0 h 1259"/>
                <a:gd name="T26" fmla="*/ 1465 w 1465"/>
                <a:gd name="T27" fmla="*/ 0 h 1259"/>
                <a:gd name="T28" fmla="*/ 1465 w 1465"/>
                <a:gd name="T29" fmla="*/ 63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5" h="1259">
                  <a:moveTo>
                    <a:pt x="1465" y="630"/>
                  </a:moveTo>
                  <a:cubicBezTo>
                    <a:pt x="1465" y="800"/>
                    <a:pt x="1394" y="947"/>
                    <a:pt x="1253" y="1072"/>
                  </a:cubicBezTo>
                  <a:cubicBezTo>
                    <a:pt x="1112" y="1197"/>
                    <a:pt x="938" y="1259"/>
                    <a:pt x="733" y="1259"/>
                  </a:cubicBezTo>
                  <a:cubicBezTo>
                    <a:pt x="525" y="1259"/>
                    <a:pt x="351" y="1197"/>
                    <a:pt x="211" y="1072"/>
                  </a:cubicBezTo>
                  <a:cubicBezTo>
                    <a:pt x="70" y="947"/>
                    <a:pt x="0" y="800"/>
                    <a:pt x="0" y="6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721"/>
                    <a:pt x="396" y="801"/>
                    <a:pt x="467" y="869"/>
                  </a:cubicBezTo>
                  <a:cubicBezTo>
                    <a:pt x="537" y="937"/>
                    <a:pt x="626" y="971"/>
                    <a:pt x="733" y="971"/>
                  </a:cubicBezTo>
                  <a:cubicBezTo>
                    <a:pt x="841" y="971"/>
                    <a:pt x="930" y="937"/>
                    <a:pt x="999" y="869"/>
                  </a:cubicBezTo>
                  <a:cubicBezTo>
                    <a:pt x="1069" y="801"/>
                    <a:pt x="1104" y="721"/>
                    <a:pt x="1104" y="630"/>
                  </a:cubicBezTo>
                  <a:cubicBezTo>
                    <a:pt x="1104" y="0"/>
                    <a:pt x="1104" y="0"/>
                    <a:pt x="1104" y="0"/>
                  </a:cubicBezTo>
                  <a:cubicBezTo>
                    <a:pt x="1465" y="0"/>
                    <a:pt x="1465" y="0"/>
                    <a:pt x="1465" y="0"/>
                  </a:cubicBezTo>
                  <a:lnTo>
                    <a:pt x="1465" y="63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522288" y="6634163"/>
              <a:ext cx="34925" cy="1238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66738" y="6634163"/>
              <a:ext cx="133350" cy="123825"/>
            </a:xfrm>
            <a:custGeom>
              <a:avLst/>
              <a:gdLst>
                <a:gd name="T0" fmla="*/ 84 w 84"/>
                <a:gd name="T1" fmla="*/ 78 h 78"/>
                <a:gd name="T2" fmla="*/ 0 w 84"/>
                <a:gd name="T3" fmla="*/ 78 h 78"/>
                <a:gd name="T4" fmla="*/ 0 w 84"/>
                <a:gd name="T5" fmla="*/ 0 h 78"/>
                <a:gd name="T6" fmla="*/ 22 w 84"/>
                <a:gd name="T7" fmla="*/ 0 h 78"/>
                <a:gd name="T8" fmla="*/ 22 w 84"/>
                <a:gd name="T9" fmla="*/ 60 h 78"/>
                <a:gd name="T10" fmla="*/ 84 w 84"/>
                <a:gd name="T11" fmla="*/ 60 h 78"/>
                <a:gd name="T12" fmla="*/ 84 w 8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8">
                  <a:moveTo>
                    <a:pt x="84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84" y="60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709613" y="6634163"/>
              <a:ext cx="144463" cy="123825"/>
            </a:xfrm>
            <a:custGeom>
              <a:avLst/>
              <a:gdLst>
                <a:gd name="T0" fmla="*/ 1465 w 1465"/>
                <a:gd name="T1" fmla="*/ 630 h 1259"/>
                <a:gd name="T2" fmla="*/ 1234 w 1465"/>
                <a:gd name="T3" fmla="*/ 1075 h 1259"/>
                <a:gd name="T4" fmla="*/ 676 w 1465"/>
                <a:gd name="T5" fmla="*/ 1259 h 1259"/>
                <a:gd name="T6" fmla="*/ 0 w 1465"/>
                <a:gd name="T7" fmla="*/ 1259 h 1259"/>
                <a:gd name="T8" fmla="*/ 0 w 1465"/>
                <a:gd name="T9" fmla="*/ 0 h 1259"/>
                <a:gd name="T10" fmla="*/ 676 w 1465"/>
                <a:gd name="T11" fmla="*/ 0 h 1259"/>
                <a:gd name="T12" fmla="*/ 1234 w 1465"/>
                <a:gd name="T13" fmla="*/ 185 h 1259"/>
                <a:gd name="T14" fmla="*/ 1465 w 1465"/>
                <a:gd name="T15" fmla="*/ 630 h 1259"/>
                <a:gd name="T16" fmla="*/ 1104 w 1465"/>
                <a:gd name="T17" fmla="*/ 630 h 1259"/>
                <a:gd name="T18" fmla="*/ 979 w 1465"/>
                <a:gd name="T19" fmla="*/ 388 h 1259"/>
                <a:gd name="T20" fmla="*/ 676 w 1465"/>
                <a:gd name="T21" fmla="*/ 288 h 1259"/>
                <a:gd name="T22" fmla="*/ 361 w 1465"/>
                <a:gd name="T23" fmla="*/ 288 h 1259"/>
                <a:gd name="T24" fmla="*/ 361 w 1465"/>
                <a:gd name="T25" fmla="*/ 971 h 1259"/>
                <a:gd name="T26" fmla="*/ 676 w 1465"/>
                <a:gd name="T27" fmla="*/ 971 h 1259"/>
                <a:gd name="T28" fmla="*/ 979 w 1465"/>
                <a:gd name="T29" fmla="*/ 872 h 1259"/>
                <a:gd name="T30" fmla="*/ 1104 w 1465"/>
                <a:gd name="T31" fmla="*/ 63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5" h="1259">
                  <a:moveTo>
                    <a:pt x="1465" y="630"/>
                  </a:moveTo>
                  <a:cubicBezTo>
                    <a:pt x="1465" y="804"/>
                    <a:pt x="1388" y="952"/>
                    <a:pt x="1234" y="1075"/>
                  </a:cubicBezTo>
                  <a:cubicBezTo>
                    <a:pt x="1080" y="1198"/>
                    <a:pt x="894" y="1259"/>
                    <a:pt x="676" y="1259"/>
                  </a:cubicBezTo>
                  <a:cubicBezTo>
                    <a:pt x="0" y="1259"/>
                    <a:pt x="0" y="1259"/>
                    <a:pt x="0" y="1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894" y="0"/>
                    <a:pt x="1080" y="62"/>
                    <a:pt x="1234" y="185"/>
                  </a:cubicBezTo>
                  <a:cubicBezTo>
                    <a:pt x="1388" y="308"/>
                    <a:pt x="1465" y="456"/>
                    <a:pt x="1465" y="630"/>
                  </a:cubicBezTo>
                  <a:close/>
                  <a:moveTo>
                    <a:pt x="1104" y="630"/>
                  </a:moveTo>
                  <a:cubicBezTo>
                    <a:pt x="1104" y="535"/>
                    <a:pt x="1063" y="454"/>
                    <a:pt x="979" y="388"/>
                  </a:cubicBezTo>
                  <a:cubicBezTo>
                    <a:pt x="896" y="321"/>
                    <a:pt x="795" y="288"/>
                    <a:pt x="676" y="288"/>
                  </a:cubicBezTo>
                  <a:cubicBezTo>
                    <a:pt x="361" y="288"/>
                    <a:pt x="361" y="288"/>
                    <a:pt x="361" y="288"/>
                  </a:cubicBezTo>
                  <a:cubicBezTo>
                    <a:pt x="361" y="971"/>
                    <a:pt x="361" y="971"/>
                    <a:pt x="361" y="971"/>
                  </a:cubicBezTo>
                  <a:cubicBezTo>
                    <a:pt x="676" y="971"/>
                    <a:pt x="676" y="971"/>
                    <a:pt x="676" y="971"/>
                  </a:cubicBezTo>
                  <a:cubicBezTo>
                    <a:pt x="795" y="971"/>
                    <a:pt x="896" y="938"/>
                    <a:pt x="979" y="872"/>
                  </a:cubicBezTo>
                  <a:cubicBezTo>
                    <a:pt x="1063" y="805"/>
                    <a:pt x="1104" y="724"/>
                    <a:pt x="1104" y="63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919163" y="6634163"/>
              <a:ext cx="144463" cy="123825"/>
            </a:xfrm>
            <a:custGeom>
              <a:avLst/>
              <a:gdLst>
                <a:gd name="T0" fmla="*/ 91 w 91"/>
                <a:gd name="T1" fmla="*/ 0 h 78"/>
                <a:gd name="T2" fmla="*/ 81 w 91"/>
                <a:gd name="T3" fmla="*/ 18 h 78"/>
                <a:gd name="T4" fmla="*/ 57 w 91"/>
                <a:gd name="T5" fmla="*/ 18 h 78"/>
                <a:gd name="T6" fmla="*/ 57 w 91"/>
                <a:gd name="T7" fmla="*/ 78 h 78"/>
                <a:gd name="T8" fmla="*/ 34 w 91"/>
                <a:gd name="T9" fmla="*/ 78 h 78"/>
                <a:gd name="T10" fmla="*/ 34 w 91"/>
                <a:gd name="T11" fmla="*/ 18 h 78"/>
                <a:gd name="T12" fmla="*/ 0 w 91"/>
                <a:gd name="T13" fmla="*/ 18 h 78"/>
                <a:gd name="T14" fmla="*/ 0 w 91"/>
                <a:gd name="T15" fmla="*/ 0 h 78"/>
                <a:gd name="T16" fmla="*/ 91 w 91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8">
                  <a:moveTo>
                    <a:pt x="91" y="0"/>
                  </a:moveTo>
                  <a:lnTo>
                    <a:pt x="81" y="18"/>
                  </a:lnTo>
                  <a:lnTo>
                    <a:pt x="57" y="18"/>
                  </a:lnTo>
                  <a:lnTo>
                    <a:pt x="57" y="78"/>
                  </a:lnTo>
                  <a:lnTo>
                    <a:pt x="34" y="78"/>
                  </a:lnTo>
                  <a:lnTo>
                    <a:pt x="3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073151" y="6634163"/>
              <a:ext cx="144463" cy="123825"/>
            </a:xfrm>
            <a:custGeom>
              <a:avLst/>
              <a:gdLst>
                <a:gd name="T0" fmla="*/ 22 w 91"/>
                <a:gd name="T1" fmla="*/ 78 h 78"/>
                <a:gd name="T2" fmla="*/ 0 w 91"/>
                <a:gd name="T3" fmla="*/ 78 h 78"/>
                <a:gd name="T4" fmla="*/ 0 w 91"/>
                <a:gd name="T5" fmla="*/ 0 h 78"/>
                <a:gd name="T6" fmla="*/ 22 w 91"/>
                <a:gd name="T7" fmla="*/ 0 h 78"/>
                <a:gd name="T8" fmla="*/ 22 w 91"/>
                <a:gd name="T9" fmla="*/ 78 h 78"/>
                <a:gd name="T10" fmla="*/ 91 w 91"/>
                <a:gd name="T11" fmla="*/ 78 h 78"/>
                <a:gd name="T12" fmla="*/ 68 w 91"/>
                <a:gd name="T13" fmla="*/ 78 h 78"/>
                <a:gd name="T14" fmla="*/ 68 w 91"/>
                <a:gd name="T15" fmla="*/ 48 h 78"/>
                <a:gd name="T16" fmla="*/ 25 w 91"/>
                <a:gd name="T17" fmla="*/ 48 h 78"/>
                <a:gd name="T18" fmla="*/ 35 w 91"/>
                <a:gd name="T19" fmla="*/ 30 h 78"/>
                <a:gd name="T20" fmla="*/ 68 w 91"/>
                <a:gd name="T21" fmla="*/ 30 h 78"/>
                <a:gd name="T22" fmla="*/ 68 w 91"/>
                <a:gd name="T23" fmla="*/ 0 h 78"/>
                <a:gd name="T24" fmla="*/ 91 w 91"/>
                <a:gd name="T25" fmla="*/ 0 h 78"/>
                <a:gd name="T26" fmla="*/ 91 w 91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78">
                  <a:moveTo>
                    <a:pt x="22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78"/>
                  </a:lnTo>
                  <a:close/>
                  <a:moveTo>
                    <a:pt x="91" y="78"/>
                  </a:moveTo>
                  <a:lnTo>
                    <a:pt x="68" y="78"/>
                  </a:lnTo>
                  <a:lnTo>
                    <a:pt x="68" y="48"/>
                  </a:lnTo>
                  <a:lnTo>
                    <a:pt x="25" y="48"/>
                  </a:lnTo>
                  <a:lnTo>
                    <a:pt x="35" y="30"/>
                  </a:lnTo>
                  <a:lnTo>
                    <a:pt x="68" y="30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91" y="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1225551" y="6634163"/>
              <a:ext cx="134938" cy="123825"/>
            </a:xfrm>
            <a:custGeom>
              <a:avLst/>
              <a:gdLst>
                <a:gd name="T0" fmla="*/ 85 w 85"/>
                <a:gd name="T1" fmla="*/ 78 h 78"/>
                <a:gd name="T2" fmla="*/ 0 w 85"/>
                <a:gd name="T3" fmla="*/ 78 h 78"/>
                <a:gd name="T4" fmla="*/ 0 w 85"/>
                <a:gd name="T5" fmla="*/ 0 h 78"/>
                <a:gd name="T6" fmla="*/ 85 w 85"/>
                <a:gd name="T7" fmla="*/ 0 h 78"/>
                <a:gd name="T8" fmla="*/ 75 w 85"/>
                <a:gd name="T9" fmla="*/ 18 h 78"/>
                <a:gd name="T10" fmla="*/ 23 w 85"/>
                <a:gd name="T11" fmla="*/ 18 h 78"/>
                <a:gd name="T12" fmla="*/ 23 w 85"/>
                <a:gd name="T13" fmla="*/ 30 h 78"/>
                <a:gd name="T14" fmla="*/ 71 w 85"/>
                <a:gd name="T15" fmla="*/ 30 h 78"/>
                <a:gd name="T16" fmla="*/ 71 w 85"/>
                <a:gd name="T17" fmla="*/ 48 h 78"/>
                <a:gd name="T18" fmla="*/ 23 w 85"/>
                <a:gd name="T19" fmla="*/ 48 h 78"/>
                <a:gd name="T20" fmla="*/ 23 w 85"/>
                <a:gd name="T21" fmla="*/ 60 h 78"/>
                <a:gd name="T22" fmla="*/ 85 w 85"/>
                <a:gd name="T23" fmla="*/ 60 h 78"/>
                <a:gd name="T24" fmla="*/ 85 w 85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8">
                  <a:moveTo>
                    <a:pt x="85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5" y="18"/>
                  </a:lnTo>
                  <a:lnTo>
                    <a:pt x="23" y="18"/>
                  </a:lnTo>
                  <a:lnTo>
                    <a:pt x="23" y="30"/>
                  </a:lnTo>
                  <a:lnTo>
                    <a:pt x="71" y="30"/>
                  </a:lnTo>
                  <a:lnTo>
                    <a:pt x="71" y="48"/>
                  </a:lnTo>
                  <a:lnTo>
                    <a:pt x="23" y="48"/>
                  </a:lnTo>
                  <a:lnTo>
                    <a:pt x="23" y="60"/>
                  </a:lnTo>
                  <a:lnTo>
                    <a:pt x="85" y="60"/>
                  </a:lnTo>
                  <a:lnTo>
                    <a:pt x="85" y="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1423988" y="6634163"/>
              <a:ext cx="134938" cy="123825"/>
            </a:xfrm>
            <a:custGeom>
              <a:avLst/>
              <a:gdLst>
                <a:gd name="T0" fmla="*/ 85 w 85"/>
                <a:gd name="T1" fmla="*/ 0 h 78"/>
                <a:gd name="T2" fmla="*/ 75 w 85"/>
                <a:gd name="T3" fmla="*/ 18 h 78"/>
                <a:gd name="T4" fmla="*/ 23 w 85"/>
                <a:gd name="T5" fmla="*/ 18 h 78"/>
                <a:gd name="T6" fmla="*/ 23 w 85"/>
                <a:gd name="T7" fmla="*/ 30 h 78"/>
                <a:gd name="T8" fmla="*/ 71 w 85"/>
                <a:gd name="T9" fmla="*/ 30 h 78"/>
                <a:gd name="T10" fmla="*/ 71 w 85"/>
                <a:gd name="T11" fmla="*/ 48 h 78"/>
                <a:gd name="T12" fmla="*/ 23 w 85"/>
                <a:gd name="T13" fmla="*/ 48 h 78"/>
                <a:gd name="T14" fmla="*/ 23 w 85"/>
                <a:gd name="T15" fmla="*/ 78 h 78"/>
                <a:gd name="T16" fmla="*/ 0 w 85"/>
                <a:gd name="T17" fmla="*/ 78 h 78"/>
                <a:gd name="T18" fmla="*/ 0 w 85"/>
                <a:gd name="T19" fmla="*/ 0 h 78"/>
                <a:gd name="T20" fmla="*/ 85 w 85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8">
                  <a:moveTo>
                    <a:pt x="85" y="0"/>
                  </a:moveTo>
                  <a:lnTo>
                    <a:pt x="75" y="18"/>
                  </a:lnTo>
                  <a:lnTo>
                    <a:pt x="23" y="18"/>
                  </a:lnTo>
                  <a:lnTo>
                    <a:pt x="23" y="30"/>
                  </a:lnTo>
                  <a:lnTo>
                    <a:pt x="71" y="30"/>
                  </a:lnTo>
                  <a:lnTo>
                    <a:pt x="71" y="48"/>
                  </a:lnTo>
                  <a:lnTo>
                    <a:pt x="23" y="48"/>
                  </a:lnTo>
                  <a:lnTo>
                    <a:pt x="23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566863" y="6634163"/>
              <a:ext cx="146050" cy="123825"/>
            </a:xfrm>
            <a:custGeom>
              <a:avLst/>
              <a:gdLst>
                <a:gd name="T0" fmla="*/ 1465 w 1465"/>
                <a:gd name="T1" fmla="*/ 630 h 1259"/>
                <a:gd name="T2" fmla="*/ 1253 w 1465"/>
                <a:gd name="T3" fmla="*/ 1072 h 1259"/>
                <a:gd name="T4" fmla="*/ 732 w 1465"/>
                <a:gd name="T5" fmla="*/ 1259 h 1259"/>
                <a:gd name="T6" fmla="*/ 211 w 1465"/>
                <a:gd name="T7" fmla="*/ 1072 h 1259"/>
                <a:gd name="T8" fmla="*/ 0 w 1465"/>
                <a:gd name="T9" fmla="*/ 630 h 1259"/>
                <a:gd name="T10" fmla="*/ 0 w 1465"/>
                <a:gd name="T11" fmla="*/ 0 h 1259"/>
                <a:gd name="T12" fmla="*/ 361 w 1465"/>
                <a:gd name="T13" fmla="*/ 0 h 1259"/>
                <a:gd name="T14" fmla="*/ 361 w 1465"/>
                <a:gd name="T15" fmla="*/ 630 h 1259"/>
                <a:gd name="T16" fmla="*/ 466 w 1465"/>
                <a:gd name="T17" fmla="*/ 869 h 1259"/>
                <a:gd name="T18" fmla="*/ 732 w 1465"/>
                <a:gd name="T19" fmla="*/ 971 h 1259"/>
                <a:gd name="T20" fmla="*/ 999 w 1465"/>
                <a:gd name="T21" fmla="*/ 869 h 1259"/>
                <a:gd name="T22" fmla="*/ 1104 w 1465"/>
                <a:gd name="T23" fmla="*/ 630 h 1259"/>
                <a:gd name="T24" fmla="*/ 1104 w 1465"/>
                <a:gd name="T25" fmla="*/ 0 h 1259"/>
                <a:gd name="T26" fmla="*/ 1465 w 1465"/>
                <a:gd name="T27" fmla="*/ 0 h 1259"/>
                <a:gd name="T28" fmla="*/ 1465 w 1465"/>
                <a:gd name="T29" fmla="*/ 63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5" h="1259">
                  <a:moveTo>
                    <a:pt x="1465" y="630"/>
                  </a:moveTo>
                  <a:cubicBezTo>
                    <a:pt x="1465" y="800"/>
                    <a:pt x="1394" y="947"/>
                    <a:pt x="1253" y="1072"/>
                  </a:cubicBezTo>
                  <a:cubicBezTo>
                    <a:pt x="1112" y="1197"/>
                    <a:pt x="938" y="1259"/>
                    <a:pt x="732" y="1259"/>
                  </a:cubicBezTo>
                  <a:cubicBezTo>
                    <a:pt x="525" y="1259"/>
                    <a:pt x="351" y="1197"/>
                    <a:pt x="211" y="1072"/>
                  </a:cubicBezTo>
                  <a:cubicBezTo>
                    <a:pt x="70" y="947"/>
                    <a:pt x="0" y="800"/>
                    <a:pt x="0" y="6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721"/>
                    <a:pt x="396" y="801"/>
                    <a:pt x="466" y="869"/>
                  </a:cubicBezTo>
                  <a:cubicBezTo>
                    <a:pt x="537" y="937"/>
                    <a:pt x="626" y="971"/>
                    <a:pt x="732" y="971"/>
                  </a:cubicBezTo>
                  <a:cubicBezTo>
                    <a:pt x="840" y="971"/>
                    <a:pt x="929" y="937"/>
                    <a:pt x="999" y="869"/>
                  </a:cubicBezTo>
                  <a:cubicBezTo>
                    <a:pt x="1069" y="801"/>
                    <a:pt x="1104" y="721"/>
                    <a:pt x="1104" y="630"/>
                  </a:cubicBezTo>
                  <a:cubicBezTo>
                    <a:pt x="1104" y="0"/>
                    <a:pt x="1104" y="0"/>
                    <a:pt x="1104" y="0"/>
                  </a:cubicBezTo>
                  <a:cubicBezTo>
                    <a:pt x="1465" y="0"/>
                    <a:pt x="1465" y="0"/>
                    <a:pt x="1465" y="0"/>
                  </a:cubicBezTo>
                  <a:lnTo>
                    <a:pt x="1465" y="63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1720851" y="6634163"/>
              <a:ext cx="144463" cy="123825"/>
            </a:xfrm>
            <a:custGeom>
              <a:avLst/>
              <a:gdLst>
                <a:gd name="T0" fmla="*/ 91 w 91"/>
                <a:gd name="T1" fmla="*/ 0 h 78"/>
                <a:gd name="T2" fmla="*/ 82 w 91"/>
                <a:gd name="T3" fmla="*/ 18 h 78"/>
                <a:gd name="T4" fmla="*/ 57 w 91"/>
                <a:gd name="T5" fmla="*/ 18 h 78"/>
                <a:gd name="T6" fmla="*/ 57 w 91"/>
                <a:gd name="T7" fmla="*/ 78 h 78"/>
                <a:gd name="T8" fmla="*/ 35 w 91"/>
                <a:gd name="T9" fmla="*/ 78 h 78"/>
                <a:gd name="T10" fmla="*/ 35 w 91"/>
                <a:gd name="T11" fmla="*/ 18 h 78"/>
                <a:gd name="T12" fmla="*/ 0 w 91"/>
                <a:gd name="T13" fmla="*/ 18 h 78"/>
                <a:gd name="T14" fmla="*/ 0 w 91"/>
                <a:gd name="T15" fmla="*/ 0 h 78"/>
                <a:gd name="T16" fmla="*/ 91 w 91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8">
                  <a:moveTo>
                    <a:pt x="91" y="0"/>
                  </a:moveTo>
                  <a:lnTo>
                    <a:pt x="82" y="18"/>
                  </a:lnTo>
                  <a:lnTo>
                    <a:pt x="57" y="18"/>
                  </a:lnTo>
                  <a:lnTo>
                    <a:pt x="57" y="78"/>
                  </a:lnTo>
                  <a:lnTo>
                    <a:pt x="35" y="78"/>
                  </a:lnTo>
                  <a:lnTo>
                    <a:pt x="3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1874838" y="6634163"/>
              <a:ext cx="144463" cy="123825"/>
            </a:xfrm>
            <a:custGeom>
              <a:avLst/>
              <a:gdLst>
                <a:gd name="T0" fmla="*/ 1465 w 1465"/>
                <a:gd name="T1" fmla="*/ 630 h 1259"/>
                <a:gd name="T2" fmla="*/ 1253 w 1465"/>
                <a:gd name="T3" fmla="*/ 1072 h 1259"/>
                <a:gd name="T4" fmla="*/ 732 w 1465"/>
                <a:gd name="T5" fmla="*/ 1259 h 1259"/>
                <a:gd name="T6" fmla="*/ 211 w 1465"/>
                <a:gd name="T7" fmla="*/ 1072 h 1259"/>
                <a:gd name="T8" fmla="*/ 0 w 1465"/>
                <a:gd name="T9" fmla="*/ 630 h 1259"/>
                <a:gd name="T10" fmla="*/ 0 w 1465"/>
                <a:gd name="T11" fmla="*/ 0 h 1259"/>
                <a:gd name="T12" fmla="*/ 361 w 1465"/>
                <a:gd name="T13" fmla="*/ 0 h 1259"/>
                <a:gd name="T14" fmla="*/ 361 w 1465"/>
                <a:gd name="T15" fmla="*/ 630 h 1259"/>
                <a:gd name="T16" fmla="*/ 466 w 1465"/>
                <a:gd name="T17" fmla="*/ 869 h 1259"/>
                <a:gd name="T18" fmla="*/ 732 w 1465"/>
                <a:gd name="T19" fmla="*/ 971 h 1259"/>
                <a:gd name="T20" fmla="*/ 999 w 1465"/>
                <a:gd name="T21" fmla="*/ 869 h 1259"/>
                <a:gd name="T22" fmla="*/ 1104 w 1465"/>
                <a:gd name="T23" fmla="*/ 630 h 1259"/>
                <a:gd name="T24" fmla="*/ 1104 w 1465"/>
                <a:gd name="T25" fmla="*/ 0 h 1259"/>
                <a:gd name="T26" fmla="*/ 1465 w 1465"/>
                <a:gd name="T27" fmla="*/ 0 h 1259"/>
                <a:gd name="T28" fmla="*/ 1465 w 1465"/>
                <a:gd name="T29" fmla="*/ 63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5" h="1259">
                  <a:moveTo>
                    <a:pt x="1465" y="630"/>
                  </a:moveTo>
                  <a:cubicBezTo>
                    <a:pt x="1465" y="800"/>
                    <a:pt x="1394" y="947"/>
                    <a:pt x="1253" y="1072"/>
                  </a:cubicBezTo>
                  <a:cubicBezTo>
                    <a:pt x="1112" y="1197"/>
                    <a:pt x="938" y="1259"/>
                    <a:pt x="732" y="1259"/>
                  </a:cubicBezTo>
                  <a:cubicBezTo>
                    <a:pt x="525" y="1259"/>
                    <a:pt x="351" y="1197"/>
                    <a:pt x="211" y="1072"/>
                  </a:cubicBezTo>
                  <a:cubicBezTo>
                    <a:pt x="70" y="947"/>
                    <a:pt x="0" y="800"/>
                    <a:pt x="0" y="6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721"/>
                    <a:pt x="396" y="801"/>
                    <a:pt x="466" y="869"/>
                  </a:cubicBezTo>
                  <a:cubicBezTo>
                    <a:pt x="537" y="937"/>
                    <a:pt x="626" y="971"/>
                    <a:pt x="732" y="971"/>
                  </a:cubicBezTo>
                  <a:cubicBezTo>
                    <a:pt x="840" y="971"/>
                    <a:pt x="929" y="937"/>
                    <a:pt x="999" y="869"/>
                  </a:cubicBezTo>
                  <a:cubicBezTo>
                    <a:pt x="1069" y="801"/>
                    <a:pt x="1104" y="721"/>
                    <a:pt x="1104" y="630"/>
                  </a:cubicBezTo>
                  <a:cubicBezTo>
                    <a:pt x="1104" y="0"/>
                    <a:pt x="1104" y="0"/>
                    <a:pt x="1104" y="0"/>
                  </a:cubicBezTo>
                  <a:cubicBezTo>
                    <a:pt x="1465" y="0"/>
                    <a:pt x="1465" y="0"/>
                    <a:pt x="1465" y="0"/>
                  </a:cubicBezTo>
                  <a:lnTo>
                    <a:pt x="1465" y="63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028826" y="6634163"/>
              <a:ext cx="144463" cy="123825"/>
            </a:xfrm>
            <a:custGeom>
              <a:avLst/>
              <a:gdLst>
                <a:gd name="T0" fmla="*/ 1466 w 1466"/>
                <a:gd name="T1" fmla="*/ 1259 h 1259"/>
                <a:gd name="T2" fmla="*/ 964 w 1466"/>
                <a:gd name="T3" fmla="*/ 1259 h 1259"/>
                <a:gd name="T4" fmla="*/ 405 w 1466"/>
                <a:gd name="T5" fmla="*/ 774 h 1259"/>
                <a:gd name="T6" fmla="*/ 563 w 1466"/>
                <a:gd name="T7" fmla="*/ 486 h 1259"/>
                <a:gd name="T8" fmla="*/ 980 w 1466"/>
                <a:gd name="T9" fmla="*/ 486 h 1259"/>
                <a:gd name="T10" fmla="*/ 1068 w 1466"/>
                <a:gd name="T11" fmla="*/ 457 h 1259"/>
                <a:gd name="T12" fmla="*/ 1104 w 1466"/>
                <a:gd name="T13" fmla="*/ 387 h 1259"/>
                <a:gd name="T14" fmla="*/ 1068 w 1466"/>
                <a:gd name="T15" fmla="*/ 317 h 1259"/>
                <a:gd name="T16" fmla="*/ 980 w 1466"/>
                <a:gd name="T17" fmla="*/ 288 h 1259"/>
                <a:gd name="T18" fmla="*/ 360 w 1466"/>
                <a:gd name="T19" fmla="*/ 288 h 1259"/>
                <a:gd name="T20" fmla="*/ 360 w 1466"/>
                <a:gd name="T21" fmla="*/ 1259 h 1259"/>
                <a:gd name="T22" fmla="*/ 0 w 1466"/>
                <a:gd name="T23" fmla="*/ 1259 h 1259"/>
                <a:gd name="T24" fmla="*/ 0 w 1466"/>
                <a:gd name="T25" fmla="*/ 0 h 1259"/>
                <a:gd name="T26" fmla="*/ 980 w 1466"/>
                <a:gd name="T27" fmla="*/ 0 h 1259"/>
                <a:gd name="T28" fmla="*/ 1322 w 1466"/>
                <a:gd name="T29" fmla="*/ 114 h 1259"/>
                <a:gd name="T30" fmla="*/ 1464 w 1466"/>
                <a:gd name="T31" fmla="*/ 387 h 1259"/>
                <a:gd name="T32" fmla="*/ 1322 w 1466"/>
                <a:gd name="T33" fmla="*/ 660 h 1259"/>
                <a:gd name="T34" fmla="*/ 981 w 1466"/>
                <a:gd name="T35" fmla="*/ 774 h 1259"/>
                <a:gd name="T36" fmla="*/ 900 w 1466"/>
                <a:gd name="T37" fmla="*/ 773 h 1259"/>
                <a:gd name="T38" fmla="*/ 1466 w 1466"/>
                <a:gd name="T39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6" h="1259">
                  <a:moveTo>
                    <a:pt x="1466" y="1259"/>
                  </a:moveTo>
                  <a:cubicBezTo>
                    <a:pt x="964" y="1259"/>
                    <a:pt x="964" y="1259"/>
                    <a:pt x="964" y="1259"/>
                  </a:cubicBezTo>
                  <a:cubicBezTo>
                    <a:pt x="405" y="774"/>
                    <a:pt x="405" y="774"/>
                    <a:pt x="405" y="774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980" y="486"/>
                    <a:pt x="980" y="486"/>
                    <a:pt x="980" y="486"/>
                  </a:cubicBezTo>
                  <a:cubicBezTo>
                    <a:pt x="1014" y="486"/>
                    <a:pt x="1043" y="476"/>
                    <a:pt x="1068" y="457"/>
                  </a:cubicBezTo>
                  <a:cubicBezTo>
                    <a:pt x="1092" y="438"/>
                    <a:pt x="1104" y="415"/>
                    <a:pt x="1104" y="387"/>
                  </a:cubicBezTo>
                  <a:cubicBezTo>
                    <a:pt x="1104" y="359"/>
                    <a:pt x="1092" y="336"/>
                    <a:pt x="1068" y="317"/>
                  </a:cubicBezTo>
                  <a:cubicBezTo>
                    <a:pt x="1043" y="298"/>
                    <a:pt x="1014" y="288"/>
                    <a:pt x="980" y="288"/>
                  </a:cubicBezTo>
                  <a:cubicBezTo>
                    <a:pt x="360" y="288"/>
                    <a:pt x="360" y="288"/>
                    <a:pt x="360" y="288"/>
                  </a:cubicBezTo>
                  <a:cubicBezTo>
                    <a:pt x="360" y="1259"/>
                    <a:pt x="360" y="1259"/>
                    <a:pt x="360" y="1259"/>
                  </a:cubicBezTo>
                  <a:cubicBezTo>
                    <a:pt x="0" y="1259"/>
                    <a:pt x="0" y="1259"/>
                    <a:pt x="0" y="1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113" y="0"/>
                    <a:pt x="1228" y="38"/>
                    <a:pt x="1322" y="114"/>
                  </a:cubicBezTo>
                  <a:cubicBezTo>
                    <a:pt x="1417" y="189"/>
                    <a:pt x="1464" y="280"/>
                    <a:pt x="1464" y="387"/>
                  </a:cubicBezTo>
                  <a:cubicBezTo>
                    <a:pt x="1464" y="494"/>
                    <a:pt x="1417" y="585"/>
                    <a:pt x="1322" y="660"/>
                  </a:cubicBezTo>
                  <a:cubicBezTo>
                    <a:pt x="1228" y="736"/>
                    <a:pt x="1114" y="774"/>
                    <a:pt x="981" y="774"/>
                  </a:cubicBezTo>
                  <a:cubicBezTo>
                    <a:pt x="900" y="773"/>
                    <a:pt x="900" y="773"/>
                    <a:pt x="900" y="773"/>
                  </a:cubicBezTo>
                  <a:lnTo>
                    <a:pt x="1466" y="1259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182813" y="6634163"/>
              <a:ext cx="133350" cy="123825"/>
            </a:xfrm>
            <a:custGeom>
              <a:avLst/>
              <a:gdLst>
                <a:gd name="T0" fmla="*/ 84 w 84"/>
                <a:gd name="T1" fmla="*/ 78 h 78"/>
                <a:gd name="T2" fmla="*/ 0 w 84"/>
                <a:gd name="T3" fmla="*/ 78 h 78"/>
                <a:gd name="T4" fmla="*/ 0 w 84"/>
                <a:gd name="T5" fmla="*/ 0 h 78"/>
                <a:gd name="T6" fmla="*/ 84 w 84"/>
                <a:gd name="T7" fmla="*/ 0 h 78"/>
                <a:gd name="T8" fmla="*/ 74 w 84"/>
                <a:gd name="T9" fmla="*/ 18 h 78"/>
                <a:gd name="T10" fmla="*/ 22 w 84"/>
                <a:gd name="T11" fmla="*/ 18 h 78"/>
                <a:gd name="T12" fmla="*/ 22 w 84"/>
                <a:gd name="T13" fmla="*/ 30 h 78"/>
                <a:gd name="T14" fmla="*/ 70 w 84"/>
                <a:gd name="T15" fmla="*/ 30 h 78"/>
                <a:gd name="T16" fmla="*/ 70 w 84"/>
                <a:gd name="T17" fmla="*/ 48 h 78"/>
                <a:gd name="T18" fmla="*/ 22 w 84"/>
                <a:gd name="T19" fmla="*/ 48 h 78"/>
                <a:gd name="T20" fmla="*/ 22 w 84"/>
                <a:gd name="T21" fmla="*/ 60 h 78"/>
                <a:gd name="T22" fmla="*/ 84 w 84"/>
                <a:gd name="T23" fmla="*/ 60 h 78"/>
                <a:gd name="T24" fmla="*/ 84 w 8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8">
                  <a:moveTo>
                    <a:pt x="84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74" y="18"/>
                  </a:lnTo>
                  <a:lnTo>
                    <a:pt x="22" y="18"/>
                  </a:lnTo>
                  <a:lnTo>
                    <a:pt x="22" y="30"/>
                  </a:lnTo>
                  <a:lnTo>
                    <a:pt x="70" y="30"/>
                  </a:lnTo>
                  <a:lnTo>
                    <a:pt x="70" y="48"/>
                  </a:lnTo>
                  <a:lnTo>
                    <a:pt x="22" y="48"/>
                  </a:lnTo>
                  <a:lnTo>
                    <a:pt x="22" y="60"/>
                  </a:lnTo>
                  <a:lnTo>
                    <a:pt x="84" y="60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73673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E3D-02D8-43B0-8617-BAA25B3E50E3}" type="datetime1">
              <a:rPr lang="nl-BE" smtClean="0"/>
              <a:t>28/02/2020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4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2FAA-740C-4210-93F1-1E39C9794A4B}" type="datetime1">
              <a:rPr lang="nl-BE" smtClean="0"/>
              <a:t>28/02/2020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1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63589" y="1608483"/>
            <a:ext cx="3389672" cy="4548873"/>
          </a:xfrm>
          <a:prstGeom prst="rect">
            <a:avLst/>
          </a:prstGeom>
          <a:solidFill>
            <a:srgbClr val="EB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4519350" y="1810548"/>
            <a:ext cx="589196" cy="314219"/>
          </a:xfrm>
          <a:prstGeom prst="triangle">
            <a:avLst/>
          </a:prstGeom>
          <a:solidFill>
            <a:srgbClr val="EB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951" y="1673059"/>
            <a:ext cx="3241964" cy="4413045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53-DACA-406C-B15C-8ED261475EF1}" type="datetime1">
              <a:rPr lang="nl-BE" smtClean="0"/>
              <a:t>28/02/2020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474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2282-0793-47BC-AE90-4644BB55437D}" type="datetime1">
              <a:rPr lang="nl-BE" smtClean="0"/>
              <a:t>28/02/2020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471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C411-B167-4D78-8651-D2CE60B837D3}" type="datetime1">
              <a:rPr lang="nl-BE" smtClean="0"/>
              <a:t>28/02/2020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Picture 5" descr="Wereldbo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881" y="2053833"/>
            <a:ext cx="5478239" cy="27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4" name="Rectangle 5603"/>
          <p:cNvSpPr/>
          <p:nvPr userDrawn="1"/>
        </p:nvSpPr>
        <p:spPr>
          <a:xfrm>
            <a:off x="0" y="6467476"/>
            <a:ext cx="9144000" cy="390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05" name="Rectangle 5604"/>
          <p:cNvSpPr/>
          <p:nvPr userDrawn="1"/>
        </p:nvSpPr>
        <p:spPr>
          <a:xfrm>
            <a:off x="0" y="6467476"/>
            <a:ext cx="9144000" cy="642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06" name="Rectangle 5605"/>
          <p:cNvSpPr/>
          <p:nvPr userDrawn="1"/>
        </p:nvSpPr>
        <p:spPr>
          <a:xfrm>
            <a:off x="0" y="0"/>
            <a:ext cx="9144000" cy="10496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07" name="Rectangle 5606"/>
          <p:cNvSpPr/>
          <p:nvPr userDrawn="1"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813" name="Group 2812"/>
          <p:cNvGrpSpPr/>
          <p:nvPr userDrawn="1"/>
        </p:nvGrpSpPr>
        <p:grpSpPr>
          <a:xfrm>
            <a:off x="314325" y="1390650"/>
            <a:ext cx="8422294" cy="4309513"/>
            <a:chOff x="140150" y="633070"/>
            <a:chExt cx="9144001" cy="5146675"/>
          </a:xfrm>
          <a:solidFill>
            <a:schemeClr val="bg1">
              <a:lumMod val="95000"/>
            </a:schemeClr>
          </a:solidFill>
        </p:grpSpPr>
        <p:sp>
          <p:nvSpPr>
            <p:cNvPr id="2814" name="Oval 5"/>
            <p:cNvSpPr>
              <a:spLocks noChangeArrowheads="1"/>
            </p:cNvSpPr>
            <p:nvPr userDrawn="1"/>
          </p:nvSpPr>
          <p:spPr bwMode="auto">
            <a:xfrm>
              <a:off x="2829375" y="57194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15" name="Oval 6"/>
            <p:cNvSpPr>
              <a:spLocks noChangeArrowheads="1"/>
            </p:cNvSpPr>
            <p:nvPr userDrawn="1"/>
          </p:nvSpPr>
          <p:spPr bwMode="auto">
            <a:xfrm>
              <a:off x="2756350" y="57194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16" name="Oval 7"/>
            <p:cNvSpPr>
              <a:spLocks noChangeArrowheads="1"/>
            </p:cNvSpPr>
            <p:nvPr userDrawn="1"/>
          </p:nvSpPr>
          <p:spPr bwMode="auto">
            <a:xfrm>
              <a:off x="2756350" y="56479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17" name="Oval 8"/>
            <p:cNvSpPr>
              <a:spLocks noChangeArrowheads="1"/>
            </p:cNvSpPr>
            <p:nvPr userDrawn="1"/>
          </p:nvSpPr>
          <p:spPr bwMode="auto">
            <a:xfrm>
              <a:off x="2975425" y="55749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18" name="Oval 9"/>
            <p:cNvSpPr>
              <a:spLocks noChangeArrowheads="1"/>
            </p:cNvSpPr>
            <p:nvPr userDrawn="1"/>
          </p:nvSpPr>
          <p:spPr bwMode="auto">
            <a:xfrm>
              <a:off x="2683325" y="56479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19" name="Oval 10"/>
            <p:cNvSpPr>
              <a:spLocks noChangeArrowheads="1"/>
            </p:cNvSpPr>
            <p:nvPr userDrawn="1"/>
          </p:nvSpPr>
          <p:spPr bwMode="auto">
            <a:xfrm>
              <a:off x="2683325" y="55749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0" name="Oval 11"/>
            <p:cNvSpPr>
              <a:spLocks noChangeArrowheads="1"/>
            </p:cNvSpPr>
            <p:nvPr userDrawn="1"/>
          </p:nvSpPr>
          <p:spPr bwMode="auto">
            <a:xfrm>
              <a:off x="2611888" y="55749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1" name="Oval 12"/>
            <p:cNvSpPr>
              <a:spLocks noChangeArrowheads="1"/>
            </p:cNvSpPr>
            <p:nvPr userDrawn="1"/>
          </p:nvSpPr>
          <p:spPr bwMode="auto">
            <a:xfrm>
              <a:off x="2611888" y="55019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2" name="Oval 13"/>
            <p:cNvSpPr>
              <a:spLocks noChangeArrowheads="1"/>
            </p:cNvSpPr>
            <p:nvPr userDrawn="1"/>
          </p:nvSpPr>
          <p:spPr bwMode="auto">
            <a:xfrm>
              <a:off x="2683325" y="55019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3" name="Oval 14"/>
            <p:cNvSpPr>
              <a:spLocks noChangeArrowheads="1"/>
            </p:cNvSpPr>
            <p:nvPr userDrawn="1"/>
          </p:nvSpPr>
          <p:spPr bwMode="auto">
            <a:xfrm>
              <a:off x="2683325" y="5428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4" name="Oval 15"/>
            <p:cNvSpPr>
              <a:spLocks noChangeArrowheads="1"/>
            </p:cNvSpPr>
            <p:nvPr userDrawn="1"/>
          </p:nvSpPr>
          <p:spPr bwMode="auto">
            <a:xfrm>
              <a:off x="2756350" y="5428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5" name="Oval 16"/>
            <p:cNvSpPr>
              <a:spLocks noChangeArrowheads="1"/>
            </p:cNvSpPr>
            <p:nvPr userDrawn="1"/>
          </p:nvSpPr>
          <p:spPr bwMode="auto">
            <a:xfrm>
              <a:off x="2611888" y="5428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6" name="Oval 17"/>
            <p:cNvSpPr>
              <a:spLocks noChangeArrowheads="1"/>
            </p:cNvSpPr>
            <p:nvPr userDrawn="1"/>
          </p:nvSpPr>
          <p:spPr bwMode="auto">
            <a:xfrm>
              <a:off x="2611888" y="5355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7" name="Oval 18"/>
            <p:cNvSpPr>
              <a:spLocks noChangeArrowheads="1"/>
            </p:cNvSpPr>
            <p:nvPr userDrawn="1"/>
          </p:nvSpPr>
          <p:spPr bwMode="auto">
            <a:xfrm>
              <a:off x="2611888" y="52844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8" name="Oval 19"/>
            <p:cNvSpPr>
              <a:spLocks noChangeArrowheads="1"/>
            </p:cNvSpPr>
            <p:nvPr userDrawn="1"/>
          </p:nvSpPr>
          <p:spPr bwMode="auto">
            <a:xfrm>
              <a:off x="2611888" y="52114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29" name="Oval 20"/>
            <p:cNvSpPr>
              <a:spLocks noChangeArrowheads="1"/>
            </p:cNvSpPr>
            <p:nvPr userDrawn="1"/>
          </p:nvSpPr>
          <p:spPr bwMode="auto">
            <a:xfrm>
              <a:off x="2611888" y="51383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0" name="Oval 21"/>
            <p:cNvSpPr>
              <a:spLocks noChangeArrowheads="1"/>
            </p:cNvSpPr>
            <p:nvPr userDrawn="1"/>
          </p:nvSpPr>
          <p:spPr bwMode="auto">
            <a:xfrm>
              <a:off x="2611888" y="50669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1" name="Oval 22"/>
            <p:cNvSpPr>
              <a:spLocks noChangeArrowheads="1"/>
            </p:cNvSpPr>
            <p:nvPr userDrawn="1"/>
          </p:nvSpPr>
          <p:spPr bwMode="auto">
            <a:xfrm>
              <a:off x="2538863" y="50669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2" name="Oval 23"/>
            <p:cNvSpPr>
              <a:spLocks noChangeArrowheads="1"/>
            </p:cNvSpPr>
            <p:nvPr userDrawn="1"/>
          </p:nvSpPr>
          <p:spPr bwMode="auto">
            <a:xfrm>
              <a:off x="2611888" y="49939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3" name="Oval 24"/>
            <p:cNvSpPr>
              <a:spLocks noChangeArrowheads="1"/>
            </p:cNvSpPr>
            <p:nvPr userDrawn="1"/>
          </p:nvSpPr>
          <p:spPr bwMode="auto">
            <a:xfrm>
              <a:off x="2611888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4" name="Oval 25"/>
            <p:cNvSpPr>
              <a:spLocks noChangeArrowheads="1"/>
            </p:cNvSpPr>
            <p:nvPr userDrawn="1"/>
          </p:nvSpPr>
          <p:spPr bwMode="auto">
            <a:xfrm>
              <a:off x="2611888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5" name="Oval 26"/>
            <p:cNvSpPr>
              <a:spLocks noChangeArrowheads="1"/>
            </p:cNvSpPr>
            <p:nvPr userDrawn="1"/>
          </p:nvSpPr>
          <p:spPr bwMode="auto">
            <a:xfrm>
              <a:off x="2611888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6" name="Oval 27"/>
            <p:cNvSpPr>
              <a:spLocks noChangeArrowheads="1"/>
            </p:cNvSpPr>
            <p:nvPr userDrawn="1"/>
          </p:nvSpPr>
          <p:spPr bwMode="auto">
            <a:xfrm>
              <a:off x="2611888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7" name="Oval 28"/>
            <p:cNvSpPr>
              <a:spLocks noChangeArrowheads="1"/>
            </p:cNvSpPr>
            <p:nvPr userDrawn="1"/>
          </p:nvSpPr>
          <p:spPr bwMode="auto">
            <a:xfrm>
              <a:off x="2611888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8" name="Oval 29"/>
            <p:cNvSpPr>
              <a:spLocks noChangeArrowheads="1"/>
            </p:cNvSpPr>
            <p:nvPr userDrawn="1"/>
          </p:nvSpPr>
          <p:spPr bwMode="auto">
            <a:xfrm>
              <a:off x="2683325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39" name="Oval 30"/>
            <p:cNvSpPr>
              <a:spLocks noChangeArrowheads="1"/>
            </p:cNvSpPr>
            <p:nvPr userDrawn="1"/>
          </p:nvSpPr>
          <p:spPr bwMode="auto">
            <a:xfrm>
              <a:off x="2756350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0" name="Oval 31"/>
            <p:cNvSpPr>
              <a:spLocks noChangeArrowheads="1"/>
            </p:cNvSpPr>
            <p:nvPr userDrawn="1"/>
          </p:nvSpPr>
          <p:spPr bwMode="auto">
            <a:xfrm>
              <a:off x="2829375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1" name="Oval 32"/>
            <p:cNvSpPr>
              <a:spLocks noChangeArrowheads="1"/>
            </p:cNvSpPr>
            <p:nvPr userDrawn="1"/>
          </p:nvSpPr>
          <p:spPr bwMode="auto">
            <a:xfrm>
              <a:off x="2902400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2" name="Oval 33"/>
            <p:cNvSpPr>
              <a:spLocks noChangeArrowheads="1"/>
            </p:cNvSpPr>
            <p:nvPr userDrawn="1"/>
          </p:nvSpPr>
          <p:spPr bwMode="auto">
            <a:xfrm>
              <a:off x="2975425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3" name="Oval 34"/>
            <p:cNvSpPr>
              <a:spLocks noChangeArrowheads="1"/>
            </p:cNvSpPr>
            <p:nvPr userDrawn="1"/>
          </p:nvSpPr>
          <p:spPr bwMode="auto">
            <a:xfrm>
              <a:off x="3046863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4" name="Oval 35"/>
            <p:cNvSpPr>
              <a:spLocks noChangeArrowheads="1"/>
            </p:cNvSpPr>
            <p:nvPr userDrawn="1"/>
          </p:nvSpPr>
          <p:spPr bwMode="auto">
            <a:xfrm>
              <a:off x="3119888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5" name="Oval 36"/>
            <p:cNvSpPr>
              <a:spLocks noChangeArrowheads="1"/>
            </p:cNvSpPr>
            <p:nvPr userDrawn="1"/>
          </p:nvSpPr>
          <p:spPr bwMode="auto">
            <a:xfrm>
              <a:off x="3192913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6" name="Oval 37"/>
            <p:cNvSpPr>
              <a:spLocks noChangeArrowheads="1"/>
            </p:cNvSpPr>
            <p:nvPr userDrawn="1"/>
          </p:nvSpPr>
          <p:spPr bwMode="auto">
            <a:xfrm>
              <a:off x="3192913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7" name="Oval 38"/>
            <p:cNvSpPr>
              <a:spLocks noChangeArrowheads="1"/>
            </p:cNvSpPr>
            <p:nvPr userDrawn="1"/>
          </p:nvSpPr>
          <p:spPr bwMode="auto">
            <a:xfrm>
              <a:off x="3119888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8" name="Oval 39"/>
            <p:cNvSpPr>
              <a:spLocks noChangeArrowheads="1"/>
            </p:cNvSpPr>
            <p:nvPr userDrawn="1"/>
          </p:nvSpPr>
          <p:spPr bwMode="auto">
            <a:xfrm>
              <a:off x="3046863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49" name="Oval 40"/>
            <p:cNvSpPr>
              <a:spLocks noChangeArrowheads="1"/>
            </p:cNvSpPr>
            <p:nvPr userDrawn="1"/>
          </p:nvSpPr>
          <p:spPr bwMode="auto">
            <a:xfrm>
              <a:off x="2975425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0" name="Oval 41"/>
            <p:cNvSpPr>
              <a:spLocks noChangeArrowheads="1"/>
            </p:cNvSpPr>
            <p:nvPr userDrawn="1"/>
          </p:nvSpPr>
          <p:spPr bwMode="auto">
            <a:xfrm>
              <a:off x="2902400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1" name="Oval 42"/>
            <p:cNvSpPr>
              <a:spLocks noChangeArrowheads="1"/>
            </p:cNvSpPr>
            <p:nvPr userDrawn="1"/>
          </p:nvSpPr>
          <p:spPr bwMode="auto">
            <a:xfrm>
              <a:off x="2829375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2" name="Oval 43"/>
            <p:cNvSpPr>
              <a:spLocks noChangeArrowheads="1"/>
            </p:cNvSpPr>
            <p:nvPr userDrawn="1"/>
          </p:nvSpPr>
          <p:spPr bwMode="auto">
            <a:xfrm>
              <a:off x="2756350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3" name="Oval 44"/>
            <p:cNvSpPr>
              <a:spLocks noChangeArrowheads="1"/>
            </p:cNvSpPr>
            <p:nvPr userDrawn="1"/>
          </p:nvSpPr>
          <p:spPr bwMode="auto">
            <a:xfrm>
              <a:off x="2683325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4" name="Oval 45"/>
            <p:cNvSpPr>
              <a:spLocks noChangeArrowheads="1"/>
            </p:cNvSpPr>
            <p:nvPr userDrawn="1"/>
          </p:nvSpPr>
          <p:spPr bwMode="auto">
            <a:xfrm>
              <a:off x="2611888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5" name="Oval 46"/>
            <p:cNvSpPr>
              <a:spLocks noChangeArrowheads="1"/>
            </p:cNvSpPr>
            <p:nvPr userDrawn="1"/>
          </p:nvSpPr>
          <p:spPr bwMode="auto">
            <a:xfrm>
              <a:off x="2611888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6" name="Oval 47"/>
            <p:cNvSpPr>
              <a:spLocks noChangeArrowheads="1"/>
            </p:cNvSpPr>
            <p:nvPr userDrawn="1"/>
          </p:nvSpPr>
          <p:spPr bwMode="auto">
            <a:xfrm>
              <a:off x="2538863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7" name="Oval 48"/>
            <p:cNvSpPr>
              <a:spLocks noChangeArrowheads="1"/>
            </p:cNvSpPr>
            <p:nvPr userDrawn="1"/>
          </p:nvSpPr>
          <p:spPr bwMode="auto">
            <a:xfrm>
              <a:off x="2611888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8" name="Oval 49"/>
            <p:cNvSpPr>
              <a:spLocks noChangeArrowheads="1"/>
            </p:cNvSpPr>
            <p:nvPr userDrawn="1"/>
          </p:nvSpPr>
          <p:spPr bwMode="auto">
            <a:xfrm>
              <a:off x="2538863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59" name="Oval 50"/>
            <p:cNvSpPr>
              <a:spLocks noChangeArrowheads="1"/>
            </p:cNvSpPr>
            <p:nvPr userDrawn="1"/>
          </p:nvSpPr>
          <p:spPr bwMode="auto">
            <a:xfrm>
              <a:off x="2465838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0" name="Oval 51"/>
            <p:cNvSpPr>
              <a:spLocks noChangeArrowheads="1"/>
            </p:cNvSpPr>
            <p:nvPr userDrawn="1"/>
          </p:nvSpPr>
          <p:spPr bwMode="auto">
            <a:xfrm>
              <a:off x="2465838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1" name="Oval 52"/>
            <p:cNvSpPr>
              <a:spLocks noChangeArrowheads="1"/>
            </p:cNvSpPr>
            <p:nvPr userDrawn="1"/>
          </p:nvSpPr>
          <p:spPr bwMode="auto">
            <a:xfrm>
              <a:off x="2392813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2" name="Oval 53"/>
            <p:cNvSpPr>
              <a:spLocks noChangeArrowheads="1"/>
            </p:cNvSpPr>
            <p:nvPr userDrawn="1"/>
          </p:nvSpPr>
          <p:spPr bwMode="auto">
            <a:xfrm>
              <a:off x="2392813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3" name="Oval 54"/>
            <p:cNvSpPr>
              <a:spLocks noChangeArrowheads="1"/>
            </p:cNvSpPr>
            <p:nvPr userDrawn="1"/>
          </p:nvSpPr>
          <p:spPr bwMode="auto">
            <a:xfrm>
              <a:off x="2392813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4" name="Oval 55"/>
            <p:cNvSpPr>
              <a:spLocks noChangeArrowheads="1"/>
            </p:cNvSpPr>
            <p:nvPr userDrawn="1"/>
          </p:nvSpPr>
          <p:spPr bwMode="auto">
            <a:xfrm>
              <a:off x="2321375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5" name="Oval 56"/>
            <p:cNvSpPr>
              <a:spLocks noChangeArrowheads="1"/>
            </p:cNvSpPr>
            <p:nvPr userDrawn="1"/>
          </p:nvSpPr>
          <p:spPr bwMode="auto">
            <a:xfrm>
              <a:off x="2321375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6" name="Oval 57"/>
            <p:cNvSpPr>
              <a:spLocks noChangeArrowheads="1"/>
            </p:cNvSpPr>
            <p:nvPr userDrawn="1"/>
          </p:nvSpPr>
          <p:spPr bwMode="auto">
            <a:xfrm>
              <a:off x="2392813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7" name="Oval 58"/>
            <p:cNvSpPr>
              <a:spLocks noChangeArrowheads="1"/>
            </p:cNvSpPr>
            <p:nvPr userDrawn="1"/>
          </p:nvSpPr>
          <p:spPr bwMode="auto">
            <a:xfrm>
              <a:off x="2465838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8" name="Oval 59"/>
            <p:cNvSpPr>
              <a:spLocks noChangeArrowheads="1"/>
            </p:cNvSpPr>
            <p:nvPr userDrawn="1"/>
          </p:nvSpPr>
          <p:spPr bwMode="auto">
            <a:xfrm>
              <a:off x="2465838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69" name="Oval 60"/>
            <p:cNvSpPr>
              <a:spLocks noChangeArrowheads="1"/>
            </p:cNvSpPr>
            <p:nvPr userDrawn="1"/>
          </p:nvSpPr>
          <p:spPr bwMode="auto">
            <a:xfrm>
              <a:off x="2465838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0" name="Oval 61"/>
            <p:cNvSpPr>
              <a:spLocks noChangeArrowheads="1"/>
            </p:cNvSpPr>
            <p:nvPr userDrawn="1"/>
          </p:nvSpPr>
          <p:spPr bwMode="auto">
            <a:xfrm>
              <a:off x="2538863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1" name="Oval 62"/>
            <p:cNvSpPr>
              <a:spLocks noChangeArrowheads="1"/>
            </p:cNvSpPr>
            <p:nvPr userDrawn="1"/>
          </p:nvSpPr>
          <p:spPr bwMode="auto">
            <a:xfrm>
              <a:off x="2538863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2" name="Oval 63"/>
            <p:cNvSpPr>
              <a:spLocks noChangeArrowheads="1"/>
            </p:cNvSpPr>
            <p:nvPr userDrawn="1"/>
          </p:nvSpPr>
          <p:spPr bwMode="auto">
            <a:xfrm>
              <a:off x="2611888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3" name="Oval 64"/>
            <p:cNvSpPr>
              <a:spLocks noChangeArrowheads="1"/>
            </p:cNvSpPr>
            <p:nvPr userDrawn="1"/>
          </p:nvSpPr>
          <p:spPr bwMode="auto">
            <a:xfrm>
              <a:off x="2683325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4" name="Oval 65"/>
            <p:cNvSpPr>
              <a:spLocks noChangeArrowheads="1"/>
            </p:cNvSpPr>
            <p:nvPr userDrawn="1"/>
          </p:nvSpPr>
          <p:spPr bwMode="auto">
            <a:xfrm>
              <a:off x="2683325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5" name="Oval 66"/>
            <p:cNvSpPr>
              <a:spLocks noChangeArrowheads="1"/>
            </p:cNvSpPr>
            <p:nvPr userDrawn="1"/>
          </p:nvSpPr>
          <p:spPr bwMode="auto">
            <a:xfrm>
              <a:off x="2683325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6" name="Oval 67"/>
            <p:cNvSpPr>
              <a:spLocks noChangeArrowheads="1"/>
            </p:cNvSpPr>
            <p:nvPr userDrawn="1"/>
          </p:nvSpPr>
          <p:spPr bwMode="auto">
            <a:xfrm>
              <a:off x="2683325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7" name="Oval 68"/>
            <p:cNvSpPr>
              <a:spLocks noChangeArrowheads="1"/>
            </p:cNvSpPr>
            <p:nvPr userDrawn="1"/>
          </p:nvSpPr>
          <p:spPr bwMode="auto">
            <a:xfrm>
              <a:off x="2683325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8" name="Oval 69"/>
            <p:cNvSpPr>
              <a:spLocks noChangeArrowheads="1"/>
            </p:cNvSpPr>
            <p:nvPr userDrawn="1"/>
          </p:nvSpPr>
          <p:spPr bwMode="auto">
            <a:xfrm>
              <a:off x="2683325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79" name="Oval 70"/>
            <p:cNvSpPr>
              <a:spLocks noChangeArrowheads="1"/>
            </p:cNvSpPr>
            <p:nvPr userDrawn="1"/>
          </p:nvSpPr>
          <p:spPr bwMode="auto">
            <a:xfrm>
              <a:off x="2611888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0" name="Oval 71"/>
            <p:cNvSpPr>
              <a:spLocks noChangeArrowheads="1"/>
            </p:cNvSpPr>
            <p:nvPr userDrawn="1"/>
          </p:nvSpPr>
          <p:spPr bwMode="auto">
            <a:xfrm>
              <a:off x="2611888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1" name="Oval 72"/>
            <p:cNvSpPr>
              <a:spLocks noChangeArrowheads="1"/>
            </p:cNvSpPr>
            <p:nvPr userDrawn="1"/>
          </p:nvSpPr>
          <p:spPr bwMode="auto">
            <a:xfrm>
              <a:off x="2538863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2" name="Oval 73"/>
            <p:cNvSpPr>
              <a:spLocks noChangeArrowheads="1"/>
            </p:cNvSpPr>
            <p:nvPr userDrawn="1"/>
          </p:nvSpPr>
          <p:spPr bwMode="auto">
            <a:xfrm>
              <a:off x="2465838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3" name="Oval 74"/>
            <p:cNvSpPr>
              <a:spLocks noChangeArrowheads="1"/>
            </p:cNvSpPr>
            <p:nvPr userDrawn="1"/>
          </p:nvSpPr>
          <p:spPr bwMode="auto">
            <a:xfrm>
              <a:off x="2392813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4" name="Oval 75"/>
            <p:cNvSpPr>
              <a:spLocks noChangeArrowheads="1"/>
            </p:cNvSpPr>
            <p:nvPr userDrawn="1"/>
          </p:nvSpPr>
          <p:spPr bwMode="auto">
            <a:xfrm>
              <a:off x="2392813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5" name="Oval 76"/>
            <p:cNvSpPr>
              <a:spLocks noChangeArrowheads="1"/>
            </p:cNvSpPr>
            <p:nvPr userDrawn="1"/>
          </p:nvSpPr>
          <p:spPr bwMode="auto">
            <a:xfrm>
              <a:off x="2465838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6" name="Oval 77"/>
            <p:cNvSpPr>
              <a:spLocks noChangeArrowheads="1"/>
            </p:cNvSpPr>
            <p:nvPr userDrawn="1"/>
          </p:nvSpPr>
          <p:spPr bwMode="auto">
            <a:xfrm>
              <a:off x="2538863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7" name="Oval 78"/>
            <p:cNvSpPr>
              <a:spLocks noChangeArrowheads="1"/>
            </p:cNvSpPr>
            <p:nvPr userDrawn="1"/>
          </p:nvSpPr>
          <p:spPr bwMode="auto">
            <a:xfrm>
              <a:off x="2538863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8" name="Oval 79"/>
            <p:cNvSpPr>
              <a:spLocks noChangeArrowheads="1"/>
            </p:cNvSpPr>
            <p:nvPr userDrawn="1"/>
          </p:nvSpPr>
          <p:spPr bwMode="auto">
            <a:xfrm>
              <a:off x="2611888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89" name="Oval 80"/>
            <p:cNvSpPr>
              <a:spLocks noChangeArrowheads="1"/>
            </p:cNvSpPr>
            <p:nvPr userDrawn="1"/>
          </p:nvSpPr>
          <p:spPr bwMode="auto">
            <a:xfrm>
              <a:off x="2611888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0" name="Oval 81"/>
            <p:cNvSpPr>
              <a:spLocks noChangeArrowheads="1"/>
            </p:cNvSpPr>
            <p:nvPr userDrawn="1"/>
          </p:nvSpPr>
          <p:spPr bwMode="auto">
            <a:xfrm>
              <a:off x="2538863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1" name="Oval 82"/>
            <p:cNvSpPr>
              <a:spLocks noChangeArrowheads="1"/>
            </p:cNvSpPr>
            <p:nvPr userDrawn="1"/>
          </p:nvSpPr>
          <p:spPr bwMode="auto">
            <a:xfrm>
              <a:off x="2538863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2" name="Oval 83"/>
            <p:cNvSpPr>
              <a:spLocks noChangeArrowheads="1"/>
            </p:cNvSpPr>
            <p:nvPr userDrawn="1"/>
          </p:nvSpPr>
          <p:spPr bwMode="auto">
            <a:xfrm>
              <a:off x="2611888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3" name="Oval 84"/>
            <p:cNvSpPr>
              <a:spLocks noChangeArrowheads="1"/>
            </p:cNvSpPr>
            <p:nvPr userDrawn="1"/>
          </p:nvSpPr>
          <p:spPr bwMode="auto">
            <a:xfrm>
              <a:off x="2611888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4" name="Oval 85"/>
            <p:cNvSpPr>
              <a:spLocks noChangeArrowheads="1"/>
            </p:cNvSpPr>
            <p:nvPr userDrawn="1"/>
          </p:nvSpPr>
          <p:spPr bwMode="auto">
            <a:xfrm>
              <a:off x="2465838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5" name="Oval 86"/>
            <p:cNvSpPr>
              <a:spLocks noChangeArrowheads="1"/>
            </p:cNvSpPr>
            <p:nvPr userDrawn="1"/>
          </p:nvSpPr>
          <p:spPr bwMode="auto">
            <a:xfrm>
              <a:off x="2392813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6" name="Oval 87"/>
            <p:cNvSpPr>
              <a:spLocks noChangeArrowheads="1"/>
            </p:cNvSpPr>
            <p:nvPr userDrawn="1"/>
          </p:nvSpPr>
          <p:spPr bwMode="auto">
            <a:xfrm>
              <a:off x="2321375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7" name="Oval 88"/>
            <p:cNvSpPr>
              <a:spLocks noChangeArrowheads="1"/>
            </p:cNvSpPr>
            <p:nvPr userDrawn="1"/>
          </p:nvSpPr>
          <p:spPr bwMode="auto">
            <a:xfrm>
              <a:off x="2683325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8" name="Oval 89"/>
            <p:cNvSpPr>
              <a:spLocks noChangeArrowheads="1"/>
            </p:cNvSpPr>
            <p:nvPr userDrawn="1"/>
          </p:nvSpPr>
          <p:spPr bwMode="auto">
            <a:xfrm>
              <a:off x="2683325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99" name="Oval 90"/>
            <p:cNvSpPr>
              <a:spLocks noChangeArrowheads="1"/>
            </p:cNvSpPr>
            <p:nvPr userDrawn="1"/>
          </p:nvSpPr>
          <p:spPr bwMode="auto">
            <a:xfrm>
              <a:off x="2756350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0" name="Oval 91"/>
            <p:cNvSpPr>
              <a:spLocks noChangeArrowheads="1"/>
            </p:cNvSpPr>
            <p:nvPr userDrawn="1"/>
          </p:nvSpPr>
          <p:spPr bwMode="auto">
            <a:xfrm>
              <a:off x="2829375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1" name="Oval 92"/>
            <p:cNvSpPr>
              <a:spLocks noChangeArrowheads="1"/>
            </p:cNvSpPr>
            <p:nvPr userDrawn="1"/>
          </p:nvSpPr>
          <p:spPr bwMode="auto">
            <a:xfrm>
              <a:off x="2902400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2" name="Oval 93"/>
            <p:cNvSpPr>
              <a:spLocks noChangeArrowheads="1"/>
            </p:cNvSpPr>
            <p:nvPr userDrawn="1"/>
          </p:nvSpPr>
          <p:spPr bwMode="auto">
            <a:xfrm>
              <a:off x="2975425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3" name="Oval 94"/>
            <p:cNvSpPr>
              <a:spLocks noChangeArrowheads="1"/>
            </p:cNvSpPr>
            <p:nvPr userDrawn="1"/>
          </p:nvSpPr>
          <p:spPr bwMode="auto">
            <a:xfrm>
              <a:off x="3046863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4" name="Oval 95"/>
            <p:cNvSpPr>
              <a:spLocks noChangeArrowheads="1"/>
            </p:cNvSpPr>
            <p:nvPr userDrawn="1"/>
          </p:nvSpPr>
          <p:spPr bwMode="auto">
            <a:xfrm>
              <a:off x="3119888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5" name="Oval 96"/>
            <p:cNvSpPr>
              <a:spLocks noChangeArrowheads="1"/>
            </p:cNvSpPr>
            <p:nvPr userDrawn="1"/>
          </p:nvSpPr>
          <p:spPr bwMode="auto">
            <a:xfrm>
              <a:off x="3192913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6" name="Oval 97"/>
            <p:cNvSpPr>
              <a:spLocks noChangeArrowheads="1"/>
            </p:cNvSpPr>
            <p:nvPr userDrawn="1"/>
          </p:nvSpPr>
          <p:spPr bwMode="auto">
            <a:xfrm>
              <a:off x="3265938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7" name="Oval 98"/>
            <p:cNvSpPr>
              <a:spLocks noChangeArrowheads="1"/>
            </p:cNvSpPr>
            <p:nvPr userDrawn="1"/>
          </p:nvSpPr>
          <p:spPr bwMode="auto">
            <a:xfrm>
              <a:off x="3265938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8" name="Oval 99"/>
            <p:cNvSpPr>
              <a:spLocks noChangeArrowheads="1"/>
            </p:cNvSpPr>
            <p:nvPr userDrawn="1"/>
          </p:nvSpPr>
          <p:spPr bwMode="auto">
            <a:xfrm>
              <a:off x="3265938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09" name="Oval 100"/>
            <p:cNvSpPr>
              <a:spLocks noChangeArrowheads="1"/>
            </p:cNvSpPr>
            <p:nvPr userDrawn="1"/>
          </p:nvSpPr>
          <p:spPr bwMode="auto">
            <a:xfrm>
              <a:off x="3265938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0" name="Oval 101"/>
            <p:cNvSpPr>
              <a:spLocks noChangeArrowheads="1"/>
            </p:cNvSpPr>
            <p:nvPr userDrawn="1"/>
          </p:nvSpPr>
          <p:spPr bwMode="auto">
            <a:xfrm>
              <a:off x="3265938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1" name="Oval 102"/>
            <p:cNvSpPr>
              <a:spLocks noChangeArrowheads="1"/>
            </p:cNvSpPr>
            <p:nvPr userDrawn="1"/>
          </p:nvSpPr>
          <p:spPr bwMode="auto">
            <a:xfrm>
              <a:off x="3337375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2" name="Oval 103"/>
            <p:cNvSpPr>
              <a:spLocks noChangeArrowheads="1"/>
            </p:cNvSpPr>
            <p:nvPr userDrawn="1"/>
          </p:nvSpPr>
          <p:spPr bwMode="auto">
            <a:xfrm>
              <a:off x="3337375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3" name="Oval 104"/>
            <p:cNvSpPr>
              <a:spLocks noChangeArrowheads="1"/>
            </p:cNvSpPr>
            <p:nvPr userDrawn="1"/>
          </p:nvSpPr>
          <p:spPr bwMode="auto">
            <a:xfrm>
              <a:off x="3265938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4" name="Oval 105"/>
            <p:cNvSpPr>
              <a:spLocks noChangeArrowheads="1"/>
            </p:cNvSpPr>
            <p:nvPr userDrawn="1"/>
          </p:nvSpPr>
          <p:spPr bwMode="auto">
            <a:xfrm>
              <a:off x="3192913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5" name="Oval 106"/>
            <p:cNvSpPr>
              <a:spLocks noChangeArrowheads="1"/>
            </p:cNvSpPr>
            <p:nvPr userDrawn="1"/>
          </p:nvSpPr>
          <p:spPr bwMode="auto">
            <a:xfrm>
              <a:off x="3192913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6" name="Oval 107"/>
            <p:cNvSpPr>
              <a:spLocks noChangeArrowheads="1"/>
            </p:cNvSpPr>
            <p:nvPr userDrawn="1"/>
          </p:nvSpPr>
          <p:spPr bwMode="auto">
            <a:xfrm>
              <a:off x="3119888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7" name="Oval 108"/>
            <p:cNvSpPr>
              <a:spLocks noChangeArrowheads="1"/>
            </p:cNvSpPr>
            <p:nvPr userDrawn="1"/>
          </p:nvSpPr>
          <p:spPr bwMode="auto">
            <a:xfrm>
              <a:off x="3046863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8" name="Oval 109"/>
            <p:cNvSpPr>
              <a:spLocks noChangeArrowheads="1"/>
            </p:cNvSpPr>
            <p:nvPr userDrawn="1"/>
          </p:nvSpPr>
          <p:spPr bwMode="auto">
            <a:xfrm>
              <a:off x="3046863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19" name="Oval 110"/>
            <p:cNvSpPr>
              <a:spLocks noChangeArrowheads="1"/>
            </p:cNvSpPr>
            <p:nvPr userDrawn="1"/>
          </p:nvSpPr>
          <p:spPr bwMode="auto">
            <a:xfrm>
              <a:off x="3046863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0" name="Oval 111"/>
            <p:cNvSpPr>
              <a:spLocks noChangeArrowheads="1"/>
            </p:cNvSpPr>
            <p:nvPr userDrawn="1"/>
          </p:nvSpPr>
          <p:spPr bwMode="auto">
            <a:xfrm>
              <a:off x="2975425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1" name="Oval 112"/>
            <p:cNvSpPr>
              <a:spLocks noChangeArrowheads="1"/>
            </p:cNvSpPr>
            <p:nvPr userDrawn="1"/>
          </p:nvSpPr>
          <p:spPr bwMode="auto">
            <a:xfrm>
              <a:off x="2902400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2" name="Oval 113"/>
            <p:cNvSpPr>
              <a:spLocks noChangeArrowheads="1"/>
            </p:cNvSpPr>
            <p:nvPr userDrawn="1"/>
          </p:nvSpPr>
          <p:spPr bwMode="auto">
            <a:xfrm>
              <a:off x="2829375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3" name="Oval 114"/>
            <p:cNvSpPr>
              <a:spLocks noChangeArrowheads="1"/>
            </p:cNvSpPr>
            <p:nvPr userDrawn="1"/>
          </p:nvSpPr>
          <p:spPr bwMode="auto">
            <a:xfrm>
              <a:off x="2829375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4" name="Oval 115"/>
            <p:cNvSpPr>
              <a:spLocks noChangeArrowheads="1"/>
            </p:cNvSpPr>
            <p:nvPr userDrawn="1"/>
          </p:nvSpPr>
          <p:spPr bwMode="auto">
            <a:xfrm>
              <a:off x="2756350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5" name="Oval 116"/>
            <p:cNvSpPr>
              <a:spLocks noChangeArrowheads="1"/>
            </p:cNvSpPr>
            <p:nvPr userDrawn="1"/>
          </p:nvSpPr>
          <p:spPr bwMode="auto">
            <a:xfrm>
              <a:off x="2756350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6" name="Oval 117"/>
            <p:cNvSpPr>
              <a:spLocks noChangeArrowheads="1"/>
            </p:cNvSpPr>
            <p:nvPr userDrawn="1"/>
          </p:nvSpPr>
          <p:spPr bwMode="auto">
            <a:xfrm>
              <a:off x="2683325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7" name="Oval 118"/>
            <p:cNvSpPr>
              <a:spLocks noChangeArrowheads="1"/>
            </p:cNvSpPr>
            <p:nvPr userDrawn="1"/>
          </p:nvSpPr>
          <p:spPr bwMode="auto">
            <a:xfrm>
              <a:off x="2611888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8" name="Oval 119"/>
            <p:cNvSpPr>
              <a:spLocks noChangeArrowheads="1"/>
            </p:cNvSpPr>
            <p:nvPr userDrawn="1"/>
          </p:nvSpPr>
          <p:spPr bwMode="auto">
            <a:xfrm>
              <a:off x="2538863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29" name="Oval 120"/>
            <p:cNvSpPr>
              <a:spLocks noChangeArrowheads="1"/>
            </p:cNvSpPr>
            <p:nvPr userDrawn="1"/>
          </p:nvSpPr>
          <p:spPr bwMode="auto">
            <a:xfrm>
              <a:off x="2465838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0" name="Oval 121"/>
            <p:cNvSpPr>
              <a:spLocks noChangeArrowheads="1"/>
            </p:cNvSpPr>
            <p:nvPr userDrawn="1"/>
          </p:nvSpPr>
          <p:spPr bwMode="auto">
            <a:xfrm>
              <a:off x="2392813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1" name="Oval 122"/>
            <p:cNvSpPr>
              <a:spLocks noChangeArrowheads="1"/>
            </p:cNvSpPr>
            <p:nvPr userDrawn="1"/>
          </p:nvSpPr>
          <p:spPr bwMode="auto">
            <a:xfrm>
              <a:off x="2321375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2" name="Oval 123"/>
            <p:cNvSpPr>
              <a:spLocks noChangeArrowheads="1"/>
            </p:cNvSpPr>
            <p:nvPr userDrawn="1"/>
          </p:nvSpPr>
          <p:spPr bwMode="auto">
            <a:xfrm>
              <a:off x="2248350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3" name="Oval 124"/>
            <p:cNvSpPr>
              <a:spLocks noChangeArrowheads="1"/>
            </p:cNvSpPr>
            <p:nvPr userDrawn="1"/>
          </p:nvSpPr>
          <p:spPr bwMode="auto">
            <a:xfrm>
              <a:off x="2175325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4" name="Oval 125"/>
            <p:cNvSpPr>
              <a:spLocks noChangeArrowheads="1"/>
            </p:cNvSpPr>
            <p:nvPr userDrawn="1"/>
          </p:nvSpPr>
          <p:spPr bwMode="auto">
            <a:xfrm>
              <a:off x="2175325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5" name="Oval 126"/>
            <p:cNvSpPr>
              <a:spLocks noChangeArrowheads="1"/>
            </p:cNvSpPr>
            <p:nvPr userDrawn="1"/>
          </p:nvSpPr>
          <p:spPr bwMode="auto">
            <a:xfrm>
              <a:off x="2102300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6" name="Oval 127"/>
            <p:cNvSpPr>
              <a:spLocks noChangeArrowheads="1"/>
            </p:cNvSpPr>
            <p:nvPr userDrawn="1"/>
          </p:nvSpPr>
          <p:spPr bwMode="auto">
            <a:xfrm>
              <a:off x="2029275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7" name="Oval 128"/>
            <p:cNvSpPr>
              <a:spLocks noChangeArrowheads="1"/>
            </p:cNvSpPr>
            <p:nvPr userDrawn="1"/>
          </p:nvSpPr>
          <p:spPr bwMode="auto">
            <a:xfrm>
              <a:off x="2029275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8" name="Oval 129"/>
            <p:cNvSpPr>
              <a:spLocks noChangeArrowheads="1"/>
            </p:cNvSpPr>
            <p:nvPr userDrawn="1"/>
          </p:nvSpPr>
          <p:spPr bwMode="auto">
            <a:xfrm>
              <a:off x="1957838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39" name="Oval 130"/>
            <p:cNvSpPr>
              <a:spLocks noChangeArrowheads="1"/>
            </p:cNvSpPr>
            <p:nvPr userDrawn="1"/>
          </p:nvSpPr>
          <p:spPr bwMode="auto">
            <a:xfrm>
              <a:off x="1884813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0" name="Oval 131"/>
            <p:cNvSpPr>
              <a:spLocks noChangeArrowheads="1"/>
            </p:cNvSpPr>
            <p:nvPr userDrawn="1"/>
          </p:nvSpPr>
          <p:spPr bwMode="auto">
            <a:xfrm>
              <a:off x="181178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1" name="Oval 132"/>
            <p:cNvSpPr>
              <a:spLocks noChangeArrowheads="1"/>
            </p:cNvSpPr>
            <p:nvPr userDrawn="1"/>
          </p:nvSpPr>
          <p:spPr bwMode="auto">
            <a:xfrm>
              <a:off x="1811788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2" name="Oval 133"/>
            <p:cNvSpPr>
              <a:spLocks noChangeArrowheads="1"/>
            </p:cNvSpPr>
            <p:nvPr userDrawn="1"/>
          </p:nvSpPr>
          <p:spPr bwMode="auto">
            <a:xfrm>
              <a:off x="1738763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3" name="Oval 134"/>
            <p:cNvSpPr>
              <a:spLocks noChangeArrowheads="1"/>
            </p:cNvSpPr>
            <p:nvPr userDrawn="1"/>
          </p:nvSpPr>
          <p:spPr bwMode="auto">
            <a:xfrm>
              <a:off x="1667325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4" name="Oval 135"/>
            <p:cNvSpPr>
              <a:spLocks noChangeArrowheads="1"/>
            </p:cNvSpPr>
            <p:nvPr userDrawn="1"/>
          </p:nvSpPr>
          <p:spPr bwMode="auto">
            <a:xfrm>
              <a:off x="1667325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5" name="Oval 136"/>
            <p:cNvSpPr>
              <a:spLocks noChangeArrowheads="1"/>
            </p:cNvSpPr>
            <p:nvPr userDrawn="1"/>
          </p:nvSpPr>
          <p:spPr bwMode="auto">
            <a:xfrm>
              <a:off x="1667325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6" name="Oval 137"/>
            <p:cNvSpPr>
              <a:spLocks noChangeArrowheads="1"/>
            </p:cNvSpPr>
            <p:nvPr userDrawn="1"/>
          </p:nvSpPr>
          <p:spPr bwMode="auto">
            <a:xfrm>
              <a:off x="1738763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7" name="Oval 138"/>
            <p:cNvSpPr>
              <a:spLocks noChangeArrowheads="1"/>
            </p:cNvSpPr>
            <p:nvPr userDrawn="1"/>
          </p:nvSpPr>
          <p:spPr bwMode="auto">
            <a:xfrm>
              <a:off x="1738763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8" name="Oval 139"/>
            <p:cNvSpPr>
              <a:spLocks noChangeArrowheads="1"/>
            </p:cNvSpPr>
            <p:nvPr userDrawn="1"/>
          </p:nvSpPr>
          <p:spPr bwMode="auto">
            <a:xfrm>
              <a:off x="1738763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49" name="Oval 140"/>
            <p:cNvSpPr>
              <a:spLocks noChangeArrowheads="1"/>
            </p:cNvSpPr>
            <p:nvPr userDrawn="1"/>
          </p:nvSpPr>
          <p:spPr bwMode="auto">
            <a:xfrm>
              <a:off x="1738763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0" name="Oval 141"/>
            <p:cNvSpPr>
              <a:spLocks noChangeArrowheads="1"/>
            </p:cNvSpPr>
            <p:nvPr userDrawn="1"/>
          </p:nvSpPr>
          <p:spPr bwMode="auto">
            <a:xfrm>
              <a:off x="1667325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1" name="Oval 142"/>
            <p:cNvSpPr>
              <a:spLocks noChangeArrowheads="1"/>
            </p:cNvSpPr>
            <p:nvPr userDrawn="1"/>
          </p:nvSpPr>
          <p:spPr bwMode="auto">
            <a:xfrm>
              <a:off x="1667325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2" name="Oval 143"/>
            <p:cNvSpPr>
              <a:spLocks noChangeArrowheads="1"/>
            </p:cNvSpPr>
            <p:nvPr userDrawn="1"/>
          </p:nvSpPr>
          <p:spPr bwMode="auto">
            <a:xfrm>
              <a:off x="1667325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3" name="Oval 144"/>
            <p:cNvSpPr>
              <a:spLocks noChangeArrowheads="1"/>
            </p:cNvSpPr>
            <p:nvPr userDrawn="1"/>
          </p:nvSpPr>
          <p:spPr bwMode="auto">
            <a:xfrm>
              <a:off x="1594300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4" name="Oval 145"/>
            <p:cNvSpPr>
              <a:spLocks noChangeArrowheads="1"/>
            </p:cNvSpPr>
            <p:nvPr userDrawn="1"/>
          </p:nvSpPr>
          <p:spPr bwMode="auto">
            <a:xfrm>
              <a:off x="1594300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5" name="Oval 146"/>
            <p:cNvSpPr>
              <a:spLocks noChangeArrowheads="1"/>
            </p:cNvSpPr>
            <p:nvPr userDrawn="1"/>
          </p:nvSpPr>
          <p:spPr bwMode="auto">
            <a:xfrm>
              <a:off x="1594300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6" name="Oval 147"/>
            <p:cNvSpPr>
              <a:spLocks noChangeArrowheads="1"/>
            </p:cNvSpPr>
            <p:nvPr userDrawn="1"/>
          </p:nvSpPr>
          <p:spPr bwMode="auto">
            <a:xfrm>
              <a:off x="1521275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7" name="Oval 148"/>
            <p:cNvSpPr>
              <a:spLocks noChangeArrowheads="1"/>
            </p:cNvSpPr>
            <p:nvPr userDrawn="1"/>
          </p:nvSpPr>
          <p:spPr bwMode="auto">
            <a:xfrm>
              <a:off x="1521275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8" name="Oval 149"/>
            <p:cNvSpPr>
              <a:spLocks noChangeArrowheads="1"/>
            </p:cNvSpPr>
            <p:nvPr userDrawn="1"/>
          </p:nvSpPr>
          <p:spPr bwMode="auto">
            <a:xfrm>
              <a:off x="1594300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59" name="Oval 150"/>
            <p:cNvSpPr>
              <a:spLocks noChangeArrowheads="1"/>
            </p:cNvSpPr>
            <p:nvPr userDrawn="1"/>
          </p:nvSpPr>
          <p:spPr bwMode="auto">
            <a:xfrm>
              <a:off x="1667325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0" name="Oval 151"/>
            <p:cNvSpPr>
              <a:spLocks noChangeArrowheads="1"/>
            </p:cNvSpPr>
            <p:nvPr userDrawn="1"/>
          </p:nvSpPr>
          <p:spPr bwMode="auto">
            <a:xfrm>
              <a:off x="1738763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1" name="Oval 152"/>
            <p:cNvSpPr>
              <a:spLocks noChangeArrowheads="1"/>
            </p:cNvSpPr>
            <p:nvPr userDrawn="1"/>
          </p:nvSpPr>
          <p:spPr bwMode="auto">
            <a:xfrm>
              <a:off x="1811788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2" name="Oval 153"/>
            <p:cNvSpPr>
              <a:spLocks noChangeArrowheads="1"/>
            </p:cNvSpPr>
            <p:nvPr userDrawn="1"/>
          </p:nvSpPr>
          <p:spPr bwMode="auto">
            <a:xfrm>
              <a:off x="1884813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3" name="Oval 154"/>
            <p:cNvSpPr>
              <a:spLocks noChangeArrowheads="1"/>
            </p:cNvSpPr>
            <p:nvPr userDrawn="1"/>
          </p:nvSpPr>
          <p:spPr bwMode="auto">
            <a:xfrm>
              <a:off x="1957838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4" name="Oval 155"/>
            <p:cNvSpPr>
              <a:spLocks noChangeArrowheads="1"/>
            </p:cNvSpPr>
            <p:nvPr userDrawn="1"/>
          </p:nvSpPr>
          <p:spPr bwMode="auto">
            <a:xfrm>
              <a:off x="2029275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5" name="Oval 156"/>
            <p:cNvSpPr>
              <a:spLocks noChangeArrowheads="1"/>
            </p:cNvSpPr>
            <p:nvPr userDrawn="1"/>
          </p:nvSpPr>
          <p:spPr bwMode="auto">
            <a:xfrm>
              <a:off x="2102300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6" name="Oval 157"/>
            <p:cNvSpPr>
              <a:spLocks noChangeArrowheads="1"/>
            </p:cNvSpPr>
            <p:nvPr userDrawn="1"/>
          </p:nvSpPr>
          <p:spPr bwMode="auto">
            <a:xfrm>
              <a:off x="2175325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7" name="Oval 158"/>
            <p:cNvSpPr>
              <a:spLocks noChangeArrowheads="1"/>
            </p:cNvSpPr>
            <p:nvPr userDrawn="1"/>
          </p:nvSpPr>
          <p:spPr bwMode="auto">
            <a:xfrm>
              <a:off x="2248350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8" name="Oval 159"/>
            <p:cNvSpPr>
              <a:spLocks noChangeArrowheads="1"/>
            </p:cNvSpPr>
            <p:nvPr userDrawn="1"/>
          </p:nvSpPr>
          <p:spPr bwMode="auto">
            <a:xfrm>
              <a:off x="2321375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69" name="Oval 160"/>
            <p:cNvSpPr>
              <a:spLocks noChangeArrowheads="1"/>
            </p:cNvSpPr>
            <p:nvPr userDrawn="1"/>
          </p:nvSpPr>
          <p:spPr bwMode="auto">
            <a:xfrm>
              <a:off x="2321375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0" name="Oval 161"/>
            <p:cNvSpPr>
              <a:spLocks noChangeArrowheads="1"/>
            </p:cNvSpPr>
            <p:nvPr userDrawn="1"/>
          </p:nvSpPr>
          <p:spPr bwMode="auto">
            <a:xfrm>
              <a:off x="2321375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1" name="Oval 162"/>
            <p:cNvSpPr>
              <a:spLocks noChangeArrowheads="1"/>
            </p:cNvSpPr>
            <p:nvPr userDrawn="1"/>
          </p:nvSpPr>
          <p:spPr bwMode="auto">
            <a:xfrm>
              <a:off x="2321375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2" name="Oval 163"/>
            <p:cNvSpPr>
              <a:spLocks noChangeArrowheads="1"/>
            </p:cNvSpPr>
            <p:nvPr userDrawn="1"/>
          </p:nvSpPr>
          <p:spPr bwMode="auto">
            <a:xfrm>
              <a:off x="2392813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3" name="Oval 164"/>
            <p:cNvSpPr>
              <a:spLocks noChangeArrowheads="1"/>
            </p:cNvSpPr>
            <p:nvPr userDrawn="1"/>
          </p:nvSpPr>
          <p:spPr bwMode="auto">
            <a:xfrm>
              <a:off x="2392813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4" name="Oval 165"/>
            <p:cNvSpPr>
              <a:spLocks noChangeArrowheads="1"/>
            </p:cNvSpPr>
            <p:nvPr userDrawn="1"/>
          </p:nvSpPr>
          <p:spPr bwMode="auto">
            <a:xfrm>
              <a:off x="2392813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5" name="Oval 166"/>
            <p:cNvSpPr>
              <a:spLocks noChangeArrowheads="1"/>
            </p:cNvSpPr>
            <p:nvPr userDrawn="1"/>
          </p:nvSpPr>
          <p:spPr bwMode="auto">
            <a:xfrm>
              <a:off x="2392813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6" name="Oval 167"/>
            <p:cNvSpPr>
              <a:spLocks noChangeArrowheads="1"/>
            </p:cNvSpPr>
            <p:nvPr userDrawn="1"/>
          </p:nvSpPr>
          <p:spPr bwMode="auto">
            <a:xfrm>
              <a:off x="2465838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7" name="Oval 168"/>
            <p:cNvSpPr>
              <a:spLocks noChangeArrowheads="1"/>
            </p:cNvSpPr>
            <p:nvPr userDrawn="1"/>
          </p:nvSpPr>
          <p:spPr bwMode="auto">
            <a:xfrm>
              <a:off x="246583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8" name="Oval 169"/>
            <p:cNvSpPr>
              <a:spLocks noChangeArrowheads="1"/>
            </p:cNvSpPr>
            <p:nvPr userDrawn="1"/>
          </p:nvSpPr>
          <p:spPr bwMode="auto">
            <a:xfrm>
              <a:off x="246583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79" name="Oval 170"/>
            <p:cNvSpPr>
              <a:spLocks noChangeArrowheads="1"/>
            </p:cNvSpPr>
            <p:nvPr userDrawn="1"/>
          </p:nvSpPr>
          <p:spPr bwMode="auto">
            <a:xfrm>
              <a:off x="2538863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0" name="Oval 171"/>
            <p:cNvSpPr>
              <a:spLocks noChangeArrowheads="1"/>
            </p:cNvSpPr>
            <p:nvPr userDrawn="1"/>
          </p:nvSpPr>
          <p:spPr bwMode="auto">
            <a:xfrm>
              <a:off x="2538863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1" name="Oval 172"/>
            <p:cNvSpPr>
              <a:spLocks noChangeArrowheads="1"/>
            </p:cNvSpPr>
            <p:nvPr userDrawn="1"/>
          </p:nvSpPr>
          <p:spPr bwMode="auto">
            <a:xfrm>
              <a:off x="2538863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2" name="Oval 173"/>
            <p:cNvSpPr>
              <a:spLocks noChangeArrowheads="1"/>
            </p:cNvSpPr>
            <p:nvPr userDrawn="1"/>
          </p:nvSpPr>
          <p:spPr bwMode="auto">
            <a:xfrm>
              <a:off x="2611888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3" name="Oval 174"/>
            <p:cNvSpPr>
              <a:spLocks noChangeArrowheads="1"/>
            </p:cNvSpPr>
            <p:nvPr userDrawn="1"/>
          </p:nvSpPr>
          <p:spPr bwMode="auto">
            <a:xfrm>
              <a:off x="2611888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4" name="Oval 175"/>
            <p:cNvSpPr>
              <a:spLocks noChangeArrowheads="1"/>
            </p:cNvSpPr>
            <p:nvPr userDrawn="1"/>
          </p:nvSpPr>
          <p:spPr bwMode="auto">
            <a:xfrm>
              <a:off x="2611888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5" name="Oval 176"/>
            <p:cNvSpPr>
              <a:spLocks noChangeArrowheads="1"/>
            </p:cNvSpPr>
            <p:nvPr userDrawn="1"/>
          </p:nvSpPr>
          <p:spPr bwMode="auto">
            <a:xfrm>
              <a:off x="2538863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6" name="Oval 177"/>
            <p:cNvSpPr>
              <a:spLocks noChangeArrowheads="1"/>
            </p:cNvSpPr>
            <p:nvPr userDrawn="1"/>
          </p:nvSpPr>
          <p:spPr bwMode="auto">
            <a:xfrm>
              <a:off x="2538863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7" name="Oval 178"/>
            <p:cNvSpPr>
              <a:spLocks noChangeArrowheads="1"/>
            </p:cNvSpPr>
            <p:nvPr userDrawn="1"/>
          </p:nvSpPr>
          <p:spPr bwMode="auto">
            <a:xfrm>
              <a:off x="2538863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8" name="Oval 179"/>
            <p:cNvSpPr>
              <a:spLocks noChangeArrowheads="1"/>
            </p:cNvSpPr>
            <p:nvPr userDrawn="1"/>
          </p:nvSpPr>
          <p:spPr bwMode="auto">
            <a:xfrm>
              <a:off x="253886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89" name="Oval 180"/>
            <p:cNvSpPr>
              <a:spLocks noChangeArrowheads="1"/>
            </p:cNvSpPr>
            <p:nvPr userDrawn="1"/>
          </p:nvSpPr>
          <p:spPr bwMode="auto">
            <a:xfrm>
              <a:off x="2611888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0" name="Oval 181"/>
            <p:cNvSpPr>
              <a:spLocks noChangeArrowheads="1"/>
            </p:cNvSpPr>
            <p:nvPr userDrawn="1"/>
          </p:nvSpPr>
          <p:spPr bwMode="auto">
            <a:xfrm>
              <a:off x="261188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1" name="Oval 182"/>
            <p:cNvSpPr>
              <a:spLocks noChangeArrowheads="1"/>
            </p:cNvSpPr>
            <p:nvPr userDrawn="1"/>
          </p:nvSpPr>
          <p:spPr bwMode="auto">
            <a:xfrm>
              <a:off x="268332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2" name="Oval 183"/>
            <p:cNvSpPr>
              <a:spLocks noChangeArrowheads="1"/>
            </p:cNvSpPr>
            <p:nvPr userDrawn="1"/>
          </p:nvSpPr>
          <p:spPr bwMode="auto">
            <a:xfrm>
              <a:off x="275635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3" name="Oval 184"/>
            <p:cNvSpPr>
              <a:spLocks noChangeArrowheads="1"/>
            </p:cNvSpPr>
            <p:nvPr userDrawn="1"/>
          </p:nvSpPr>
          <p:spPr bwMode="auto">
            <a:xfrm>
              <a:off x="282937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4" name="Oval 185"/>
            <p:cNvSpPr>
              <a:spLocks noChangeArrowheads="1"/>
            </p:cNvSpPr>
            <p:nvPr userDrawn="1"/>
          </p:nvSpPr>
          <p:spPr bwMode="auto">
            <a:xfrm>
              <a:off x="282937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5" name="Oval 186"/>
            <p:cNvSpPr>
              <a:spLocks noChangeArrowheads="1"/>
            </p:cNvSpPr>
            <p:nvPr userDrawn="1"/>
          </p:nvSpPr>
          <p:spPr bwMode="auto">
            <a:xfrm>
              <a:off x="275635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6" name="Oval 187"/>
            <p:cNvSpPr>
              <a:spLocks noChangeArrowheads="1"/>
            </p:cNvSpPr>
            <p:nvPr userDrawn="1"/>
          </p:nvSpPr>
          <p:spPr bwMode="auto">
            <a:xfrm>
              <a:off x="268332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7" name="Oval 188"/>
            <p:cNvSpPr>
              <a:spLocks noChangeArrowheads="1"/>
            </p:cNvSpPr>
            <p:nvPr userDrawn="1"/>
          </p:nvSpPr>
          <p:spPr bwMode="auto">
            <a:xfrm>
              <a:off x="268332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8" name="Oval 189"/>
            <p:cNvSpPr>
              <a:spLocks noChangeArrowheads="1"/>
            </p:cNvSpPr>
            <p:nvPr userDrawn="1"/>
          </p:nvSpPr>
          <p:spPr bwMode="auto">
            <a:xfrm>
              <a:off x="2611888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99" name="Oval 190"/>
            <p:cNvSpPr>
              <a:spLocks noChangeArrowheads="1"/>
            </p:cNvSpPr>
            <p:nvPr userDrawn="1"/>
          </p:nvSpPr>
          <p:spPr bwMode="auto">
            <a:xfrm>
              <a:off x="2611888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0" name="Oval 191"/>
            <p:cNvSpPr>
              <a:spLocks noChangeArrowheads="1"/>
            </p:cNvSpPr>
            <p:nvPr userDrawn="1"/>
          </p:nvSpPr>
          <p:spPr bwMode="auto">
            <a:xfrm>
              <a:off x="2683325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1" name="Oval 192"/>
            <p:cNvSpPr>
              <a:spLocks noChangeArrowheads="1"/>
            </p:cNvSpPr>
            <p:nvPr userDrawn="1"/>
          </p:nvSpPr>
          <p:spPr bwMode="auto">
            <a:xfrm>
              <a:off x="2756350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2" name="Oval 193"/>
            <p:cNvSpPr>
              <a:spLocks noChangeArrowheads="1"/>
            </p:cNvSpPr>
            <p:nvPr userDrawn="1"/>
          </p:nvSpPr>
          <p:spPr bwMode="auto">
            <a:xfrm>
              <a:off x="275635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3" name="Oval 194"/>
            <p:cNvSpPr>
              <a:spLocks noChangeArrowheads="1"/>
            </p:cNvSpPr>
            <p:nvPr userDrawn="1"/>
          </p:nvSpPr>
          <p:spPr bwMode="auto">
            <a:xfrm>
              <a:off x="282937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4" name="Oval 195"/>
            <p:cNvSpPr>
              <a:spLocks noChangeArrowheads="1"/>
            </p:cNvSpPr>
            <p:nvPr userDrawn="1"/>
          </p:nvSpPr>
          <p:spPr bwMode="auto">
            <a:xfrm>
              <a:off x="2902400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5" name="Oval 196"/>
            <p:cNvSpPr>
              <a:spLocks noChangeArrowheads="1"/>
            </p:cNvSpPr>
            <p:nvPr userDrawn="1"/>
          </p:nvSpPr>
          <p:spPr bwMode="auto">
            <a:xfrm>
              <a:off x="297542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6" name="Oval 197"/>
            <p:cNvSpPr>
              <a:spLocks noChangeArrowheads="1"/>
            </p:cNvSpPr>
            <p:nvPr userDrawn="1"/>
          </p:nvSpPr>
          <p:spPr bwMode="auto">
            <a:xfrm>
              <a:off x="304686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7" name="Oval 198"/>
            <p:cNvSpPr>
              <a:spLocks noChangeArrowheads="1"/>
            </p:cNvSpPr>
            <p:nvPr userDrawn="1"/>
          </p:nvSpPr>
          <p:spPr bwMode="auto">
            <a:xfrm>
              <a:off x="297542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8" name="Oval 199"/>
            <p:cNvSpPr>
              <a:spLocks noChangeArrowheads="1"/>
            </p:cNvSpPr>
            <p:nvPr userDrawn="1"/>
          </p:nvSpPr>
          <p:spPr bwMode="auto">
            <a:xfrm>
              <a:off x="304686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09" name="Oval 200"/>
            <p:cNvSpPr>
              <a:spLocks noChangeArrowheads="1"/>
            </p:cNvSpPr>
            <p:nvPr userDrawn="1"/>
          </p:nvSpPr>
          <p:spPr bwMode="auto">
            <a:xfrm>
              <a:off x="268332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0" name="Oval 201"/>
            <p:cNvSpPr>
              <a:spLocks noChangeArrowheads="1"/>
            </p:cNvSpPr>
            <p:nvPr userDrawn="1"/>
          </p:nvSpPr>
          <p:spPr bwMode="auto">
            <a:xfrm>
              <a:off x="268332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1" name="Oval 202"/>
            <p:cNvSpPr>
              <a:spLocks noChangeArrowheads="1"/>
            </p:cNvSpPr>
            <p:nvPr userDrawn="1"/>
          </p:nvSpPr>
          <p:spPr bwMode="auto">
            <a:xfrm>
              <a:off x="268332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2" name="Oval 203"/>
            <p:cNvSpPr>
              <a:spLocks noChangeArrowheads="1"/>
            </p:cNvSpPr>
            <p:nvPr userDrawn="1"/>
          </p:nvSpPr>
          <p:spPr bwMode="auto">
            <a:xfrm>
              <a:off x="275635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3" name="Oval 204"/>
            <p:cNvSpPr>
              <a:spLocks noChangeArrowheads="1"/>
            </p:cNvSpPr>
            <p:nvPr userDrawn="1"/>
          </p:nvSpPr>
          <p:spPr bwMode="auto">
            <a:xfrm>
              <a:off x="2756350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4" name="Oval 206"/>
            <p:cNvSpPr>
              <a:spLocks noChangeArrowheads="1"/>
            </p:cNvSpPr>
            <p:nvPr userDrawn="1"/>
          </p:nvSpPr>
          <p:spPr bwMode="auto">
            <a:xfrm>
              <a:off x="275635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5" name="Oval 207"/>
            <p:cNvSpPr>
              <a:spLocks noChangeArrowheads="1"/>
            </p:cNvSpPr>
            <p:nvPr userDrawn="1"/>
          </p:nvSpPr>
          <p:spPr bwMode="auto">
            <a:xfrm>
              <a:off x="282937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6" name="Oval 208"/>
            <p:cNvSpPr>
              <a:spLocks noChangeArrowheads="1"/>
            </p:cNvSpPr>
            <p:nvPr userDrawn="1"/>
          </p:nvSpPr>
          <p:spPr bwMode="auto">
            <a:xfrm>
              <a:off x="2902400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7" name="Oval 209"/>
            <p:cNvSpPr>
              <a:spLocks noChangeArrowheads="1"/>
            </p:cNvSpPr>
            <p:nvPr userDrawn="1"/>
          </p:nvSpPr>
          <p:spPr bwMode="auto">
            <a:xfrm>
              <a:off x="2902400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8" name="Oval 210"/>
            <p:cNvSpPr>
              <a:spLocks noChangeArrowheads="1"/>
            </p:cNvSpPr>
            <p:nvPr userDrawn="1"/>
          </p:nvSpPr>
          <p:spPr bwMode="auto">
            <a:xfrm>
              <a:off x="2902400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19" name="Oval 211"/>
            <p:cNvSpPr>
              <a:spLocks noChangeArrowheads="1"/>
            </p:cNvSpPr>
            <p:nvPr userDrawn="1"/>
          </p:nvSpPr>
          <p:spPr bwMode="auto">
            <a:xfrm>
              <a:off x="297542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0" name="Oval 212"/>
            <p:cNvSpPr>
              <a:spLocks noChangeArrowheads="1"/>
            </p:cNvSpPr>
            <p:nvPr userDrawn="1"/>
          </p:nvSpPr>
          <p:spPr bwMode="auto">
            <a:xfrm>
              <a:off x="2902400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1" name="Oval 213"/>
            <p:cNvSpPr>
              <a:spLocks noChangeArrowheads="1"/>
            </p:cNvSpPr>
            <p:nvPr userDrawn="1"/>
          </p:nvSpPr>
          <p:spPr bwMode="auto">
            <a:xfrm>
              <a:off x="268332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2" name="Oval 214"/>
            <p:cNvSpPr>
              <a:spLocks noChangeArrowheads="1"/>
            </p:cNvSpPr>
            <p:nvPr userDrawn="1"/>
          </p:nvSpPr>
          <p:spPr bwMode="auto">
            <a:xfrm>
              <a:off x="2538863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3" name="Oval 215"/>
            <p:cNvSpPr>
              <a:spLocks noChangeArrowheads="1"/>
            </p:cNvSpPr>
            <p:nvPr userDrawn="1"/>
          </p:nvSpPr>
          <p:spPr bwMode="auto">
            <a:xfrm>
              <a:off x="2611888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4" name="Oval 216"/>
            <p:cNvSpPr>
              <a:spLocks noChangeArrowheads="1"/>
            </p:cNvSpPr>
            <p:nvPr userDrawn="1"/>
          </p:nvSpPr>
          <p:spPr bwMode="auto">
            <a:xfrm>
              <a:off x="261188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5" name="Oval 217"/>
            <p:cNvSpPr>
              <a:spLocks noChangeArrowheads="1"/>
            </p:cNvSpPr>
            <p:nvPr userDrawn="1"/>
          </p:nvSpPr>
          <p:spPr bwMode="auto">
            <a:xfrm>
              <a:off x="2465838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6" name="Oval 218"/>
            <p:cNvSpPr>
              <a:spLocks noChangeArrowheads="1"/>
            </p:cNvSpPr>
            <p:nvPr userDrawn="1"/>
          </p:nvSpPr>
          <p:spPr bwMode="auto">
            <a:xfrm>
              <a:off x="2538863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7" name="Oval 219"/>
            <p:cNvSpPr>
              <a:spLocks noChangeArrowheads="1"/>
            </p:cNvSpPr>
            <p:nvPr userDrawn="1"/>
          </p:nvSpPr>
          <p:spPr bwMode="auto">
            <a:xfrm>
              <a:off x="2465838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8" name="Oval 220"/>
            <p:cNvSpPr>
              <a:spLocks noChangeArrowheads="1"/>
            </p:cNvSpPr>
            <p:nvPr userDrawn="1"/>
          </p:nvSpPr>
          <p:spPr bwMode="auto">
            <a:xfrm>
              <a:off x="2465838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29" name="Oval 221"/>
            <p:cNvSpPr>
              <a:spLocks noChangeArrowheads="1"/>
            </p:cNvSpPr>
            <p:nvPr userDrawn="1"/>
          </p:nvSpPr>
          <p:spPr bwMode="auto">
            <a:xfrm>
              <a:off x="239281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0" name="Oval 222"/>
            <p:cNvSpPr>
              <a:spLocks noChangeArrowheads="1"/>
            </p:cNvSpPr>
            <p:nvPr userDrawn="1"/>
          </p:nvSpPr>
          <p:spPr bwMode="auto">
            <a:xfrm>
              <a:off x="232137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1" name="Oval 223"/>
            <p:cNvSpPr>
              <a:spLocks noChangeArrowheads="1"/>
            </p:cNvSpPr>
            <p:nvPr userDrawn="1"/>
          </p:nvSpPr>
          <p:spPr bwMode="auto">
            <a:xfrm>
              <a:off x="2321375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2" name="Oval 224"/>
            <p:cNvSpPr>
              <a:spLocks noChangeArrowheads="1"/>
            </p:cNvSpPr>
            <p:nvPr userDrawn="1"/>
          </p:nvSpPr>
          <p:spPr bwMode="auto">
            <a:xfrm>
              <a:off x="2248350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3" name="Oval 225"/>
            <p:cNvSpPr>
              <a:spLocks noChangeArrowheads="1"/>
            </p:cNvSpPr>
            <p:nvPr userDrawn="1"/>
          </p:nvSpPr>
          <p:spPr bwMode="auto">
            <a:xfrm>
              <a:off x="2392813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4" name="Oval 226"/>
            <p:cNvSpPr>
              <a:spLocks noChangeArrowheads="1"/>
            </p:cNvSpPr>
            <p:nvPr userDrawn="1"/>
          </p:nvSpPr>
          <p:spPr bwMode="auto">
            <a:xfrm>
              <a:off x="239281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5" name="Oval 227"/>
            <p:cNvSpPr>
              <a:spLocks noChangeArrowheads="1"/>
            </p:cNvSpPr>
            <p:nvPr userDrawn="1"/>
          </p:nvSpPr>
          <p:spPr bwMode="auto">
            <a:xfrm>
              <a:off x="232137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6" name="Oval 228"/>
            <p:cNvSpPr>
              <a:spLocks noChangeArrowheads="1"/>
            </p:cNvSpPr>
            <p:nvPr userDrawn="1"/>
          </p:nvSpPr>
          <p:spPr bwMode="auto">
            <a:xfrm>
              <a:off x="232137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7" name="Oval 229"/>
            <p:cNvSpPr>
              <a:spLocks noChangeArrowheads="1"/>
            </p:cNvSpPr>
            <p:nvPr userDrawn="1"/>
          </p:nvSpPr>
          <p:spPr bwMode="auto">
            <a:xfrm>
              <a:off x="2248350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8" name="Oval 230"/>
            <p:cNvSpPr>
              <a:spLocks noChangeArrowheads="1"/>
            </p:cNvSpPr>
            <p:nvPr userDrawn="1"/>
          </p:nvSpPr>
          <p:spPr bwMode="auto">
            <a:xfrm>
              <a:off x="217532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39" name="Oval 231"/>
            <p:cNvSpPr>
              <a:spLocks noChangeArrowheads="1"/>
            </p:cNvSpPr>
            <p:nvPr userDrawn="1"/>
          </p:nvSpPr>
          <p:spPr bwMode="auto">
            <a:xfrm>
              <a:off x="210230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0" name="Oval 232"/>
            <p:cNvSpPr>
              <a:spLocks noChangeArrowheads="1"/>
            </p:cNvSpPr>
            <p:nvPr userDrawn="1"/>
          </p:nvSpPr>
          <p:spPr bwMode="auto">
            <a:xfrm>
              <a:off x="210230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1" name="Oval 233"/>
            <p:cNvSpPr>
              <a:spLocks noChangeArrowheads="1"/>
            </p:cNvSpPr>
            <p:nvPr userDrawn="1"/>
          </p:nvSpPr>
          <p:spPr bwMode="auto">
            <a:xfrm>
              <a:off x="239281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2" name="Oval 234"/>
            <p:cNvSpPr>
              <a:spLocks noChangeArrowheads="1"/>
            </p:cNvSpPr>
            <p:nvPr userDrawn="1"/>
          </p:nvSpPr>
          <p:spPr bwMode="auto">
            <a:xfrm>
              <a:off x="239281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3" name="Oval 235"/>
            <p:cNvSpPr>
              <a:spLocks noChangeArrowheads="1"/>
            </p:cNvSpPr>
            <p:nvPr userDrawn="1"/>
          </p:nvSpPr>
          <p:spPr bwMode="auto">
            <a:xfrm>
              <a:off x="2321375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4" name="Oval 236"/>
            <p:cNvSpPr>
              <a:spLocks noChangeArrowheads="1"/>
            </p:cNvSpPr>
            <p:nvPr userDrawn="1"/>
          </p:nvSpPr>
          <p:spPr bwMode="auto">
            <a:xfrm>
              <a:off x="2248350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5" name="Oval 237"/>
            <p:cNvSpPr>
              <a:spLocks noChangeArrowheads="1"/>
            </p:cNvSpPr>
            <p:nvPr userDrawn="1"/>
          </p:nvSpPr>
          <p:spPr bwMode="auto">
            <a:xfrm>
              <a:off x="2248350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6" name="Oval 238"/>
            <p:cNvSpPr>
              <a:spLocks noChangeArrowheads="1"/>
            </p:cNvSpPr>
            <p:nvPr userDrawn="1"/>
          </p:nvSpPr>
          <p:spPr bwMode="auto">
            <a:xfrm>
              <a:off x="217532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7" name="Oval 239"/>
            <p:cNvSpPr>
              <a:spLocks noChangeArrowheads="1"/>
            </p:cNvSpPr>
            <p:nvPr userDrawn="1"/>
          </p:nvSpPr>
          <p:spPr bwMode="auto">
            <a:xfrm>
              <a:off x="210230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8" name="Oval 240"/>
            <p:cNvSpPr>
              <a:spLocks noChangeArrowheads="1"/>
            </p:cNvSpPr>
            <p:nvPr userDrawn="1"/>
          </p:nvSpPr>
          <p:spPr bwMode="auto">
            <a:xfrm>
              <a:off x="210230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49" name="Oval 241"/>
            <p:cNvSpPr>
              <a:spLocks noChangeArrowheads="1"/>
            </p:cNvSpPr>
            <p:nvPr userDrawn="1"/>
          </p:nvSpPr>
          <p:spPr bwMode="auto">
            <a:xfrm>
              <a:off x="202927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0" name="Oval 242"/>
            <p:cNvSpPr>
              <a:spLocks noChangeArrowheads="1"/>
            </p:cNvSpPr>
            <p:nvPr userDrawn="1"/>
          </p:nvSpPr>
          <p:spPr bwMode="auto">
            <a:xfrm>
              <a:off x="195783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1" name="Oval 243"/>
            <p:cNvSpPr>
              <a:spLocks noChangeArrowheads="1"/>
            </p:cNvSpPr>
            <p:nvPr userDrawn="1"/>
          </p:nvSpPr>
          <p:spPr bwMode="auto">
            <a:xfrm>
              <a:off x="217532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2" name="Oval 244"/>
            <p:cNvSpPr>
              <a:spLocks noChangeArrowheads="1"/>
            </p:cNvSpPr>
            <p:nvPr userDrawn="1"/>
          </p:nvSpPr>
          <p:spPr bwMode="auto">
            <a:xfrm>
              <a:off x="202927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3" name="Oval 245"/>
            <p:cNvSpPr>
              <a:spLocks noChangeArrowheads="1"/>
            </p:cNvSpPr>
            <p:nvPr userDrawn="1"/>
          </p:nvSpPr>
          <p:spPr bwMode="auto">
            <a:xfrm>
              <a:off x="217532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4" name="Oval 246"/>
            <p:cNvSpPr>
              <a:spLocks noChangeArrowheads="1"/>
            </p:cNvSpPr>
            <p:nvPr userDrawn="1"/>
          </p:nvSpPr>
          <p:spPr bwMode="auto">
            <a:xfrm>
              <a:off x="210230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5" name="Oval 247"/>
            <p:cNvSpPr>
              <a:spLocks noChangeArrowheads="1"/>
            </p:cNvSpPr>
            <p:nvPr userDrawn="1"/>
          </p:nvSpPr>
          <p:spPr bwMode="auto">
            <a:xfrm>
              <a:off x="217532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6" name="Oval 248"/>
            <p:cNvSpPr>
              <a:spLocks noChangeArrowheads="1"/>
            </p:cNvSpPr>
            <p:nvPr userDrawn="1"/>
          </p:nvSpPr>
          <p:spPr bwMode="auto">
            <a:xfrm>
              <a:off x="217532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7" name="Oval 249"/>
            <p:cNvSpPr>
              <a:spLocks noChangeArrowheads="1"/>
            </p:cNvSpPr>
            <p:nvPr userDrawn="1"/>
          </p:nvSpPr>
          <p:spPr bwMode="auto">
            <a:xfrm>
              <a:off x="210230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8" name="Oval 250"/>
            <p:cNvSpPr>
              <a:spLocks noChangeArrowheads="1"/>
            </p:cNvSpPr>
            <p:nvPr userDrawn="1"/>
          </p:nvSpPr>
          <p:spPr bwMode="auto">
            <a:xfrm>
              <a:off x="268332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59" name="Oval 251"/>
            <p:cNvSpPr>
              <a:spLocks noChangeArrowheads="1"/>
            </p:cNvSpPr>
            <p:nvPr userDrawn="1"/>
          </p:nvSpPr>
          <p:spPr bwMode="auto">
            <a:xfrm>
              <a:off x="2756350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0" name="Oval 252"/>
            <p:cNvSpPr>
              <a:spLocks noChangeArrowheads="1"/>
            </p:cNvSpPr>
            <p:nvPr userDrawn="1"/>
          </p:nvSpPr>
          <p:spPr bwMode="auto">
            <a:xfrm>
              <a:off x="275635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1" name="Oval 253"/>
            <p:cNvSpPr>
              <a:spLocks noChangeArrowheads="1"/>
            </p:cNvSpPr>
            <p:nvPr userDrawn="1"/>
          </p:nvSpPr>
          <p:spPr bwMode="auto">
            <a:xfrm>
              <a:off x="2829375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2" name="Oval 254"/>
            <p:cNvSpPr>
              <a:spLocks noChangeArrowheads="1"/>
            </p:cNvSpPr>
            <p:nvPr userDrawn="1"/>
          </p:nvSpPr>
          <p:spPr bwMode="auto">
            <a:xfrm>
              <a:off x="2902400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3" name="Oval 255"/>
            <p:cNvSpPr>
              <a:spLocks noChangeArrowheads="1"/>
            </p:cNvSpPr>
            <p:nvPr userDrawn="1"/>
          </p:nvSpPr>
          <p:spPr bwMode="auto">
            <a:xfrm>
              <a:off x="1448250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4" name="Oval 256"/>
            <p:cNvSpPr>
              <a:spLocks noChangeArrowheads="1"/>
            </p:cNvSpPr>
            <p:nvPr userDrawn="1"/>
          </p:nvSpPr>
          <p:spPr bwMode="auto">
            <a:xfrm>
              <a:off x="1448250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5" name="Oval 257"/>
            <p:cNvSpPr>
              <a:spLocks noChangeArrowheads="1"/>
            </p:cNvSpPr>
            <p:nvPr userDrawn="1"/>
          </p:nvSpPr>
          <p:spPr bwMode="auto">
            <a:xfrm>
              <a:off x="1375225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6" name="Oval 258"/>
            <p:cNvSpPr>
              <a:spLocks noChangeArrowheads="1"/>
            </p:cNvSpPr>
            <p:nvPr userDrawn="1"/>
          </p:nvSpPr>
          <p:spPr bwMode="auto">
            <a:xfrm>
              <a:off x="1375225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7" name="Oval 259"/>
            <p:cNvSpPr>
              <a:spLocks noChangeArrowheads="1"/>
            </p:cNvSpPr>
            <p:nvPr userDrawn="1"/>
          </p:nvSpPr>
          <p:spPr bwMode="auto">
            <a:xfrm>
              <a:off x="137522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8" name="Oval 260"/>
            <p:cNvSpPr>
              <a:spLocks noChangeArrowheads="1"/>
            </p:cNvSpPr>
            <p:nvPr userDrawn="1"/>
          </p:nvSpPr>
          <p:spPr bwMode="auto">
            <a:xfrm>
              <a:off x="1375225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69" name="Oval 261"/>
            <p:cNvSpPr>
              <a:spLocks noChangeArrowheads="1"/>
            </p:cNvSpPr>
            <p:nvPr userDrawn="1"/>
          </p:nvSpPr>
          <p:spPr bwMode="auto">
            <a:xfrm>
              <a:off x="286200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0" name="Oval 262"/>
            <p:cNvSpPr>
              <a:spLocks noChangeArrowheads="1"/>
            </p:cNvSpPr>
            <p:nvPr userDrawn="1"/>
          </p:nvSpPr>
          <p:spPr bwMode="auto">
            <a:xfrm>
              <a:off x="213175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1" name="Oval 263"/>
            <p:cNvSpPr>
              <a:spLocks noChangeArrowheads="1"/>
            </p:cNvSpPr>
            <p:nvPr userDrawn="1"/>
          </p:nvSpPr>
          <p:spPr bwMode="auto">
            <a:xfrm>
              <a:off x="1448250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2" name="Oval 264"/>
            <p:cNvSpPr>
              <a:spLocks noChangeArrowheads="1"/>
            </p:cNvSpPr>
            <p:nvPr userDrawn="1"/>
          </p:nvSpPr>
          <p:spPr bwMode="auto">
            <a:xfrm>
              <a:off x="1448250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3" name="Oval 265"/>
            <p:cNvSpPr>
              <a:spLocks noChangeArrowheads="1"/>
            </p:cNvSpPr>
            <p:nvPr userDrawn="1"/>
          </p:nvSpPr>
          <p:spPr bwMode="auto">
            <a:xfrm>
              <a:off x="1521275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4" name="Oval 266"/>
            <p:cNvSpPr>
              <a:spLocks noChangeArrowheads="1"/>
            </p:cNvSpPr>
            <p:nvPr userDrawn="1"/>
          </p:nvSpPr>
          <p:spPr bwMode="auto">
            <a:xfrm>
              <a:off x="1375225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5" name="Oval 267"/>
            <p:cNvSpPr>
              <a:spLocks noChangeArrowheads="1"/>
            </p:cNvSpPr>
            <p:nvPr userDrawn="1"/>
          </p:nvSpPr>
          <p:spPr bwMode="auto">
            <a:xfrm>
              <a:off x="1303788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6" name="Oval 268"/>
            <p:cNvSpPr>
              <a:spLocks noChangeArrowheads="1"/>
            </p:cNvSpPr>
            <p:nvPr userDrawn="1"/>
          </p:nvSpPr>
          <p:spPr bwMode="auto">
            <a:xfrm>
              <a:off x="1303788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7" name="Oval 269"/>
            <p:cNvSpPr>
              <a:spLocks noChangeArrowheads="1"/>
            </p:cNvSpPr>
            <p:nvPr userDrawn="1"/>
          </p:nvSpPr>
          <p:spPr bwMode="auto">
            <a:xfrm>
              <a:off x="1303788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8" name="Oval 270"/>
            <p:cNvSpPr>
              <a:spLocks noChangeArrowheads="1"/>
            </p:cNvSpPr>
            <p:nvPr userDrawn="1"/>
          </p:nvSpPr>
          <p:spPr bwMode="auto">
            <a:xfrm>
              <a:off x="1303788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79" name="Oval 271"/>
            <p:cNvSpPr>
              <a:spLocks noChangeArrowheads="1"/>
            </p:cNvSpPr>
            <p:nvPr userDrawn="1"/>
          </p:nvSpPr>
          <p:spPr bwMode="auto">
            <a:xfrm>
              <a:off x="1303788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0" name="Oval 272"/>
            <p:cNvSpPr>
              <a:spLocks noChangeArrowheads="1"/>
            </p:cNvSpPr>
            <p:nvPr userDrawn="1"/>
          </p:nvSpPr>
          <p:spPr bwMode="auto">
            <a:xfrm>
              <a:off x="137522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1" name="Oval 273"/>
            <p:cNvSpPr>
              <a:spLocks noChangeArrowheads="1"/>
            </p:cNvSpPr>
            <p:nvPr userDrawn="1"/>
          </p:nvSpPr>
          <p:spPr bwMode="auto">
            <a:xfrm>
              <a:off x="137522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2" name="Oval 274"/>
            <p:cNvSpPr>
              <a:spLocks noChangeArrowheads="1"/>
            </p:cNvSpPr>
            <p:nvPr userDrawn="1"/>
          </p:nvSpPr>
          <p:spPr bwMode="auto">
            <a:xfrm>
              <a:off x="1303788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3" name="Oval 275"/>
            <p:cNvSpPr>
              <a:spLocks noChangeArrowheads="1"/>
            </p:cNvSpPr>
            <p:nvPr userDrawn="1"/>
          </p:nvSpPr>
          <p:spPr bwMode="auto">
            <a:xfrm>
              <a:off x="144825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4" name="Oval 276"/>
            <p:cNvSpPr>
              <a:spLocks noChangeArrowheads="1"/>
            </p:cNvSpPr>
            <p:nvPr userDrawn="1"/>
          </p:nvSpPr>
          <p:spPr bwMode="auto">
            <a:xfrm>
              <a:off x="152127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5" name="Oval 277"/>
            <p:cNvSpPr>
              <a:spLocks noChangeArrowheads="1"/>
            </p:cNvSpPr>
            <p:nvPr userDrawn="1"/>
          </p:nvSpPr>
          <p:spPr bwMode="auto">
            <a:xfrm>
              <a:off x="1594300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6" name="Oval 278"/>
            <p:cNvSpPr>
              <a:spLocks noChangeArrowheads="1"/>
            </p:cNvSpPr>
            <p:nvPr userDrawn="1"/>
          </p:nvSpPr>
          <p:spPr bwMode="auto">
            <a:xfrm>
              <a:off x="166732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7" name="Oval 279"/>
            <p:cNvSpPr>
              <a:spLocks noChangeArrowheads="1"/>
            </p:cNvSpPr>
            <p:nvPr userDrawn="1"/>
          </p:nvSpPr>
          <p:spPr bwMode="auto">
            <a:xfrm>
              <a:off x="173876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8" name="Oval 280"/>
            <p:cNvSpPr>
              <a:spLocks noChangeArrowheads="1"/>
            </p:cNvSpPr>
            <p:nvPr userDrawn="1"/>
          </p:nvSpPr>
          <p:spPr bwMode="auto">
            <a:xfrm>
              <a:off x="1811788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89" name="Oval 281"/>
            <p:cNvSpPr>
              <a:spLocks noChangeArrowheads="1"/>
            </p:cNvSpPr>
            <p:nvPr userDrawn="1"/>
          </p:nvSpPr>
          <p:spPr bwMode="auto">
            <a:xfrm>
              <a:off x="1884813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0" name="Oval 282"/>
            <p:cNvSpPr>
              <a:spLocks noChangeArrowheads="1"/>
            </p:cNvSpPr>
            <p:nvPr userDrawn="1"/>
          </p:nvSpPr>
          <p:spPr bwMode="auto">
            <a:xfrm>
              <a:off x="1957838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1" name="Oval 283"/>
            <p:cNvSpPr>
              <a:spLocks noChangeArrowheads="1"/>
            </p:cNvSpPr>
            <p:nvPr userDrawn="1"/>
          </p:nvSpPr>
          <p:spPr bwMode="auto">
            <a:xfrm>
              <a:off x="202927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2" name="Oval 284"/>
            <p:cNvSpPr>
              <a:spLocks noChangeArrowheads="1"/>
            </p:cNvSpPr>
            <p:nvPr userDrawn="1"/>
          </p:nvSpPr>
          <p:spPr bwMode="auto">
            <a:xfrm>
              <a:off x="210230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3" name="Oval 285"/>
            <p:cNvSpPr>
              <a:spLocks noChangeArrowheads="1"/>
            </p:cNvSpPr>
            <p:nvPr userDrawn="1"/>
          </p:nvSpPr>
          <p:spPr bwMode="auto">
            <a:xfrm>
              <a:off x="2102300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4" name="Oval 286"/>
            <p:cNvSpPr>
              <a:spLocks noChangeArrowheads="1"/>
            </p:cNvSpPr>
            <p:nvPr userDrawn="1"/>
          </p:nvSpPr>
          <p:spPr bwMode="auto">
            <a:xfrm>
              <a:off x="2175325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5" name="Oval 287"/>
            <p:cNvSpPr>
              <a:spLocks noChangeArrowheads="1"/>
            </p:cNvSpPr>
            <p:nvPr userDrawn="1"/>
          </p:nvSpPr>
          <p:spPr bwMode="auto">
            <a:xfrm>
              <a:off x="2029275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6" name="Oval 288"/>
            <p:cNvSpPr>
              <a:spLocks noChangeArrowheads="1"/>
            </p:cNvSpPr>
            <p:nvPr userDrawn="1"/>
          </p:nvSpPr>
          <p:spPr bwMode="auto">
            <a:xfrm>
              <a:off x="1957838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7" name="Oval 289"/>
            <p:cNvSpPr>
              <a:spLocks noChangeArrowheads="1"/>
            </p:cNvSpPr>
            <p:nvPr userDrawn="1"/>
          </p:nvSpPr>
          <p:spPr bwMode="auto">
            <a:xfrm>
              <a:off x="1884813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8" name="Oval 290"/>
            <p:cNvSpPr>
              <a:spLocks noChangeArrowheads="1"/>
            </p:cNvSpPr>
            <p:nvPr userDrawn="1"/>
          </p:nvSpPr>
          <p:spPr bwMode="auto">
            <a:xfrm>
              <a:off x="1811788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99" name="Oval 291"/>
            <p:cNvSpPr>
              <a:spLocks noChangeArrowheads="1"/>
            </p:cNvSpPr>
            <p:nvPr userDrawn="1"/>
          </p:nvSpPr>
          <p:spPr bwMode="auto">
            <a:xfrm>
              <a:off x="1738763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0" name="Oval 292"/>
            <p:cNvSpPr>
              <a:spLocks noChangeArrowheads="1"/>
            </p:cNvSpPr>
            <p:nvPr userDrawn="1"/>
          </p:nvSpPr>
          <p:spPr bwMode="auto">
            <a:xfrm>
              <a:off x="1667325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1" name="Oval 293"/>
            <p:cNvSpPr>
              <a:spLocks noChangeArrowheads="1"/>
            </p:cNvSpPr>
            <p:nvPr userDrawn="1"/>
          </p:nvSpPr>
          <p:spPr bwMode="auto">
            <a:xfrm>
              <a:off x="1594300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2" name="Oval 294"/>
            <p:cNvSpPr>
              <a:spLocks noChangeArrowheads="1"/>
            </p:cNvSpPr>
            <p:nvPr userDrawn="1"/>
          </p:nvSpPr>
          <p:spPr bwMode="auto">
            <a:xfrm>
              <a:off x="1521275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3" name="Oval 295"/>
            <p:cNvSpPr>
              <a:spLocks noChangeArrowheads="1"/>
            </p:cNvSpPr>
            <p:nvPr userDrawn="1"/>
          </p:nvSpPr>
          <p:spPr bwMode="auto">
            <a:xfrm>
              <a:off x="1448250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4" name="Oval 296"/>
            <p:cNvSpPr>
              <a:spLocks noChangeArrowheads="1"/>
            </p:cNvSpPr>
            <p:nvPr userDrawn="1"/>
          </p:nvSpPr>
          <p:spPr bwMode="auto">
            <a:xfrm>
              <a:off x="1375225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5" name="Oval 297"/>
            <p:cNvSpPr>
              <a:spLocks noChangeArrowheads="1"/>
            </p:cNvSpPr>
            <p:nvPr userDrawn="1"/>
          </p:nvSpPr>
          <p:spPr bwMode="auto">
            <a:xfrm>
              <a:off x="137522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6" name="Oval 298"/>
            <p:cNvSpPr>
              <a:spLocks noChangeArrowheads="1"/>
            </p:cNvSpPr>
            <p:nvPr userDrawn="1"/>
          </p:nvSpPr>
          <p:spPr bwMode="auto">
            <a:xfrm>
              <a:off x="137522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7" name="Oval 299"/>
            <p:cNvSpPr>
              <a:spLocks noChangeArrowheads="1"/>
            </p:cNvSpPr>
            <p:nvPr userDrawn="1"/>
          </p:nvSpPr>
          <p:spPr bwMode="auto">
            <a:xfrm>
              <a:off x="137522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8" name="Oval 300"/>
            <p:cNvSpPr>
              <a:spLocks noChangeArrowheads="1"/>
            </p:cNvSpPr>
            <p:nvPr userDrawn="1"/>
          </p:nvSpPr>
          <p:spPr bwMode="auto">
            <a:xfrm>
              <a:off x="130378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09" name="Oval 301"/>
            <p:cNvSpPr>
              <a:spLocks noChangeArrowheads="1"/>
            </p:cNvSpPr>
            <p:nvPr userDrawn="1"/>
          </p:nvSpPr>
          <p:spPr bwMode="auto">
            <a:xfrm>
              <a:off x="130378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0" name="Oval 302"/>
            <p:cNvSpPr>
              <a:spLocks noChangeArrowheads="1"/>
            </p:cNvSpPr>
            <p:nvPr userDrawn="1"/>
          </p:nvSpPr>
          <p:spPr bwMode="auto">
            <a:xfrm>
              <a:off x="1303788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1" name="Oval 303"/>
            <p:cNvSpPr>
              <a:spLocks noChangeArrowheads="1"/>
            </p:cNvSpPr>
            <p:nvPr userDrawn="1"/>
          </p:nvSpPr>
          <p:spPr bwMode="auto">
            <a:xfrm>
              <a:off x="1303788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2" name="Oval 304"/>
            <p:cNvSpPr>
              <a:spLocks noChangeArrowheads="1"/>
            </p:cNvSpPr>
            <p:nvPr userDrawn="1"/>
          </p:nvSpPr>
          <p:spPr bwMode="auto">
            <a:xfrm>
              <a:off x="1230763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3" name="Oval 305"/>
            <p:cNvSpPr>
              <a:spLocks noChangeArrowheads="1"/>
            </p:cNvSpPr>
            <p:nvPr userDrawn="1"/>
          </p:nvSpPr>
          <p:spPr bwMode="auto">
            <a:xfrm>
              <a:off x="1230763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4" name="Oval 306"/>
            <p:cNvSpPr>
              <a:spLocks noChangeArrowheads="1"/>
            </p:cNvSpPr>
            <p:nvPr userDrawn="1"/>
          </p:nvSpPr>
          <p:spPr bwMode="auto">
            <a:xfrm>
              <a:off x="1230763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5" name="Oval 307"/>
            <p:cNvSpPr>
              <a:spLocks noChangeArrowheads="1"/>
            </p:cNvSpPr>
            <p:nvPr userDrawn="1"/>
          </p:nvSpPr>
          <p:spPr bwMode="auto">
            <a:xfrm>
              <a:off x="123076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6" name="Oval 308"/>
            <p:cNvSpPr>
              <a:spLocks noChangeArrowheads="1"/>
            </p:cNvSpPr>
            <p:nvPr userDrawn="1"/>
          </p:nvSpPr>
          <p:spPr bwMode="auto">
            <a:xfrm>
              <a:off x="1157738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7" name="Oval 309"/>
            <p:cNvSpPr>
              <a:spLocks noChangeArrowheads="1"/>
            </p:cNvSpPr>
            <p:nvPr userDrawn="1"/>
          </p:nvSpPr>
          <p:spPr bwMode="auto">
            <a:xfrm>
              <a:off x="115773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8" name="Oval 310"/>
            <p:cNvSpPr>
              <a:spLocks noChangeArrowheads="1"/>
            </p:cNvSpPr>
            <p:nvPr userDrawn="1"/>
          </p:nvSpPr>
          <p:spPr bwMode="auto">
            <a:xfrm>
              <a:off x="108471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19" name="Oval 311"/>
            <p:cNvSpPr>
              <a:spLocks noChangeArrowheads="1"/>
            </p:cNvSpPr>
            <p:nvPr userDrawn="1"/>
          </p:nvSpPr>
          <p:spPr bwMode="auto">
            <a:xfrm>
              <a:off x="108471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0" name="Oval 312"/>
            <p:cNvSpPr>
              <a:spLocks noChangeArrowheads="1"/>
            </p:cNvSpPr>
            <p:nvPr userDrawn="1"/>
          </p:nvSpPr>
          <p:spPr bwMode="auto">
            <a:xfrm>
              <a:off x="101168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1" name="Oval 313"/>
            <p:cNvSpPr>
              <a:spLocks noChangeArrowheads="1"/>
            </p:cNvSpPr>
            <p:nvPr userDrawn="1"/>
          </p:nvSpPr>
          <p:spPr bwMode="auto">
            <a:xfrm>
              <a:off x="101168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2" name="Oval 314"/>
            <p:cNvSpPr>
              <a:spLocks noChangeArrowheads="1"/>
            </p:cNvSpPr>
            <p:nvPr userDrawn="1"/>
          </p:nvSpPr>
          <p:spPr bwMode="auto">
            <a:xfrm>
              <a:off x="940250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3" name="Oval 315"/>
            <p:cNvSpPr>
              <a:spLocks noChangeArrowheads="1"/>
            </p:cNvSpPr>
            <p:nvPr userDrawn="1"/>
          </p:nvSpPr>
          <p:spPr bwMode="auto">
            <a:xfrm>
              <a:off x="940250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4" name="Oval 316"/>
            <p:cNvSpPr>
              <a:spLocks noChangeArrowheads="1"/>
            </p:cNvSpPr>
            <p:nvPr userDrawn="1"/>
          </p:nvSpPr>
          <p:spPr bwMode="auto">
            <a:xfrm>
              <a:off x="940250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5" name="Oval 317"/>
            <p:cNvSpPr>
              <a:spLocks noChangeArrowheads="1"/>
            </p:cNvSpPr>
            <p:nvPr userDrawn="1"/>
          </p:nvSpPr>
          <p:spPr bwMode="auto">
            <a:xfrm>
              <a:off x="86722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6" name="Oval 318"/>
            <p:cNvSpPr>
              <a:spLocks noChangeArrowheads="1"/>
            </p:cNvSpPr>
            <p:nvPr userDrawn="1"/>
          </p:nvSpPr>
          <p:spPr bwMode="auto">
            <a:xfrm>
              <a:off x="867225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7" name="Oval 319"/>
            <p:cNvSpPr>
              <a:spLocks noChangeArrowheads="1"/>
            </p:cNvSpPr>
            <p:nvPr userDrawn="1"/>
          </p:nvSpPr>
          <p:spPr bwMode="auto">
            <a:xfrm>
              <a:off x="867225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8" name="Oval 320"/>
            <p:cNvSpPr>
              <a:spLocks noChangeArrowheads="1"/>
            </p:cNvSpPr>
            <p:nvPr userDrawn="1"/>
          </p:nvSpPr>
          <p:spPr bwMode="auto">
            <a:xfrm>
              <a:off x="794200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29" name="Oval 321"/>
            <p:cNvSpPr>
              <a:spLocks noChangeArrowheads="1"/>
            </p:cNvSpPr>
            <p:nvPr userDrawn="1"/>
          </p:nvSpPr>
          <p:spPr bwMode="auto">
            <a:xfrm>
              <a:off x="79420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0" name="Oval 322"/>
            <p:cNvSpPr>
              <a:spLocks noChangeArrowheads="1"/>
            </p:cNvSpPr>
            <p:nvPr userDrawn="1"/>
          </p:nvSpPr>
          <p:spPr bwMode="auto">
            <a:xfrm>
              <a:off x="794200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1" name="Oval 323"/>
            <p:cNvSpPr>
              <a:spLocks noChangeArrowheads="1"/>
            </p:cNvSpPr>
            <p:nvPr userDrawn="1"/>
          </p:nvSpPr>
          <p:spPr bwMode="auto">
            <a:xfrm>
              <a:off x="722763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2" name="Oval 324"/>
            <p:cNvSpPr>
              <a:spLocks noChangeArrowheads="1"/>
            </p:cNvSpPr>
            <p:nvPr userDrawn="1"/>
          </p:nvSpPr>
          <p:spPr bwMode="auto">
            <a:xfrm>
              <a:off x="649738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3" name="Oval 325"/>
            <p:cNvSpPr>
              <a:spLocks noChangeArrowheads="1"/>
            </p:cNvSpPr>
            <p:nvPr userDrawn="1"/>
          </p:nvSpPr>
          <p:spPr bwMode="auto">
            <a:xfrm>
              <a:off x="649738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4" name="Oval 326"/>
            <p:cNvSpPr>
              <a:spLocks noChangeArrowheads="1"/>
            </p:cNvSpPr>
            <p:nvPr userDrawn="1"/>
          </p:nvSpPr>
          <p:spPr bwMode="auto">
            <a:xfrm>
              <a:off x="64973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5" name="Oval 327"/>
            <p:cNvSpPr>
              <a:spLocks noChangeArrowheads="1"/>
            </p:cNvSpPr>
            <p:nvPr userDrawn="1"/>
          </p:nvSpPr>
          <p:spPr bwMode="auto">
            <a:xfrm>
              <a:off x="722763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6" name="Oval 328"/>
            <p:cNvSpPr>
              <a:spLocks noChangeArrowheads="1"/>
            </p:cNvSpPr>
            <p:nvPr userDrawn="1"/>
          </p:nvSpPr>
          <p:spPr bwMode="auto">
            <a:xfrm>
              <a:off x="722763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7" name="Oval 329"/>
            <p:cNvSpPr>
              <a:spLocks noChangeArrowheads="1"/>
            </p:cNvSpPr>
            <p:nvPr userDrawn="1"/>
          </p:nvSpPr>
          <p:spPr bwMode="auto">
            <a:xfrm>
              <a:off x="794200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8" name="Oval 330"/>
            <p:cNvSpPr>
              <a:spLocks noChangeArrowheads="1"/>
            </p:cNvSpPr>
            <p:nvPr userDrawn="1"/>
          </p:nvSpPr>
          <p:spPr bwMode="auto">
            <a:xfrm>
              <a:off x="867225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39" name="Oval 331"/>
            <p:cNvSpPr>
              <a:spLocks noChangeArrowheads="1"/>
            </p:cNvSpPr>
            <p:nvPr userDrawn="1"/>
          </p:nvSpPr>
          <p:spPr bwMode="auto">
            <a:xfrm>
              <a:off x="867225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0" name="Oval 332"/>
            <p:cNvSpPr>
              <a:spLocks noChangeArrowheads="1"/>
            </p:cNvSpPr>
            <p:nvPr userDrawn="1"/>
          </p:nvSpPr>
          <p:spPr bwMode="auto">
            <a:xfrm>
              <a:off x="867225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1" name="Oval 333"/>
            <p:cNvSpPr>
              <a:spLocks noChangeArrowheads="1"/>
            </p:cNvSpPr>
            <p:nvPr userDrawn="1"/>
          </p:nvSpPr>
          <p:spPr bwMode="auto">
            <a:xfrm>
              <a:off x="940250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2" name="Oval 334"/>
            <p:cNvSpPr>
              <a:spLocks noChangeArrowheads="1"/>
            </p:cNvSpPr>
            <p:nvPr userDrawn="1"/>
          </p:nvSpPr>
          <p:spPr bwMode="auto">
            <a:xfrm>
              <a:off x="940250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3" name="Oval 335"/>
            <p:cNvSpPr>
              <a:spLocks noChangeArrowheads="1"/>
            </p:cNvSpPr>
            <p:nvPr userDrawn="1"/>
          </p:nvSpPr>
          <p:spPr bwMode="auto">
            <a:xfrm>
              <a:off x="940250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4" name="Oval 336"/>
            <p:cNvSpPr>
              <a:spLocks noChangeArrowheads="1"/>
            </p:cNvSpPr>
            <p:nvPr userDrawn="1"/>
          </p:nvSpPr>
          <p:spPr bwMode="auto">
            <a:xfrm>
              <a:off x="867225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5" name="Oval 337"/>
            <p:cNvSpPr>
              <a:spLocks noChangeArrowheads="1"/>
            </p:cNvSpPr>
            <p:nvPr userDrawn="1"/>
          </p:nvSpPr>
          <p:spPr bwMode="auto">
            <a:xfrm>
              <a:off x="867225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6" name="Oval 338"/>
            <p:cNvSpPr>
              <a:spLocks noChangeArrowheads="1"/>
            </p:cNvSpPr>
            <p:nvPr userDrawn="1"/>
          </p:nvSpPr>
          <p:spPr bwMode="auto">
            <a:xfrm>
              <a:off x="940250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7" name="Oval 339"/>
            <p:cNvSpPr>
              <a:spLocks noChangeArrowheads="1"/>
            </p:cNvSpPr>
            <p:nvPr userDrawn="1"/>
          </p:nvSpPr>
          <p:spPr bwMode="auto">
            <a:xfrm>
              <a:off x="1011688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8" name="Oval 340"/>
            <p:cNvSpPr>
              <a:spLocks noChangeArrowheads="1"/>
            </p:cNvSpPr>
            <p:nvPr userDrawn="1"/>
          </p:nvSpPr>
          <p:spPr bwMode="auto">
            <a:xfrm>
              <a:off x="1084713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49" name="Oval 341"/>
            <p:cNvSpPr>
              <a:spLocks noChangeArrowheads="1"/>
            </p:cNvSpPr>
            <p:nvPr userDrawn="1"/>
          </p:nvSpPr>
          <p:spPr bwMode="auto">
            <a:xfrm>
              <a:off x="1084713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0" name="Oval 342"/>
            <p:cNvSpPr>
              <a:spLocks noChangeArrowheads="1"/>
            </p:cNvSpPr>
            <p:nvPr userDrawn="1"/>
          </p:nvSpPr>
          <p:spPr bwMode="auto">
            <a:xfrm>
              <a:off x="1157738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1" name="Oval 343"/>
            <p:cNvSpPr>
              <a:spLocks noChangeArrowheads="1"/>
            </p:cNvSpPr>
            <p:nvPr userDrawn="1"/>
          </p:nvSpPr>
          <p:spPr bwMode="auto">
            <a:xfrm>
              <a:off x="1157738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2" name="Oval 344"/>
            <p:cNvSpPr>
              <a:spLocks noChangeArrowheads="1"/>
            </p:cNvSpPr>
            <p:nvPr userDrawn="1"/>
          </p:nvSpPr>
          <p:spPr bwMode="auto">
            <a:xfrm>
              <a:off x="1230763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3" name="Oval 345"/>
            <p:cNvSpPr>
              <a:spLocks noChangeArrowheads="1"/>
            </p:cNvSpPr>
            <p:nvPr userDrawn="1"/>
          </p:nvSpPr>
          <p:spPr bwMode="auto">
            <a:xfrm>
              <a:off x="1230763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4" name="Oval 346"/>
            <p:cNvSpPr>
              <a:spLocks noChangeArrowheads="1"/>
            </p:cNvSpPr>
            <p:nvPr userDrawn="1"/>
          </p:nvSpPr>
          <p:spPr bwMode="auto">
            <a:xfrm>
              <a:off x="1303788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5" name="Oval 347"/>
            <p:cNvSpPr>
              <a:spLocks noChangeArrowheads="1"/>
            </p:cNvSpPr>
            <p:nvPr userDrawn="1"/>
          </p:nvSpPr>
          <p:spPr bwMode="auto">
            <a:xfrm>
              <a:off x="1375225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6" name="Oval 348"/>
            <p:cNvSpPr>
              <a:spLocks noChangeArrowheads="1"/>
            </p:cNvSpPr>
            <p:nvPr userDrawn="1"/>
          </p:nvSpPr>
          <p:spPr bwMode="auto">
            <a:xfrm>
              <a:off x="1375225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7" name="Oval 349"/>
            <p:cNvSpPr>
              <a:spLocks noChangeArrowheads="1"/>
            </p:cNvSpPr>
            <p:nvPr userDrawn="1"/>
          </p:nvSpPr>
          <p:spPr bwMode="auto">
            <a:xfrm>
              <a:off x="1448250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8" name="Oval 350"/>
            <p:cNvSpPr>
              <a:spLocks noChangeArrowheads="1"/>
            </p:cNvSpPr>
            <p:nvPr userDrawn="1"/>
          </p:nvSpPr>
          <p:spPr bwMode="auto">
            <a:xfrm>
              <a:off x="1448250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59" name="Oval 351"/>
            <p:cNvSpPr>
              <a:spLocks noChangeArrowheads="1"/>
            </p:cNvSpPr>
            <p:nvPr userDrawn="1"/>
          </p:nvSpPr>
          <p:spPr bwMode="auto">
            <a:xfrm>
              <a:off x="137522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0" name="Oval 352"/>
            <p:cNvSpPr>
              <a:spLocks noChangeArrowheads="1"/>
            </p:cNvSpPr>
            <p:nvPr userDrawn="1"/>
          </p:nvSpPr>
          <p:spPr bwMode="auto">
            <a:xfrm>
              <a:off x="1303788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1" name="Oval 353"/>
            <p:cNvSpPr>
              <a:spLocks noChangeArrowheads="1"/>
            </p:cNvSpPr>
            <p:nvPr userDrawn="1"/>
          </p:nvSpPr>
          <p:spPr bwMode="auto">
            <a:xfrm>
              <a:off x="1303788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2" name="Oval 354"/>
            <p:cNvSpPr>
              <a:spLocks noChangeArrowheads="1"/>
            </p:cNvSpPr>
            <p:nvPr userDrawn="1"/>
          </p:nvSpPr>
          <p:spPr bwMode="auto">
            <a:xfrm>
              <a:off x="1230763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3" name="Oval 355"/>
            <p:cNvSpPr>
              <a:spLocks noChangeArrowheads="1"/>
            </p:cNvSpPr>
            <p:nvPr userDrawn="1"/>
          </p:nvSpPr>
          <p:spPr bwMode="auto">
            <a:xfrm>
              <a:off x="1157738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4" name="Oval 356"/>
            <p:cNvSpPr>
              <a:spLocks noChangeArrowheads="1"/>
            </p:cNvSpPr>
            <p:nvPr userDrawn="1"/>
          </p:nvSpPr>
          <p:spPr bwMode="auto">
            <a:xfrm>
              <a:off x="1157738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5" name="Oval 357"/>
            <p:cNvSpPr>
              <a:spLocks noChangeArrowheads="1"/>
            </p:cNvSpPr>
            <p:nvPr userDrawn="1"/>
          </p:nvSpPr>
          <p:spPr bwMode="auto">
            <a:xfrm>
              <a:off x="1084713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6" name="Oval 358"/>
            <p:cNvSpPr>
              <a:spLocks noChangeArrowheads="1"/>
            </p:cNvSpPr>
            <p:nvPr userDrawn="1"/>
          </p:nvSpPr>
          <p:spPr bwMode="auto">
            <a:xfrm>
              <a:off x="1011688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7" name="Oval 359"/>
            <p:cNvSpPr>
              <a:spLocks noChangeArrowheads="1"/>
            </p:cNvSpPr>
            <p:nvPr userDrawn="1"/>
          </p:nvSpPr>
          <p:spPr bwMode="auto">
            <a:xfrm>
              <a:off x="1011688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8" name="Oval 360"/>
            <p:cNvSpPr>
              <a:spLocks noChangeArrowheads="1"/>
            </p:cNvSpPr>
            <p:nvPr userDrawn="1"/>
          </p:nvSpPr>
          <p:spPr bwMode="auto">
            <a:xfrm>
              <a:off x="1084713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69" name="Oval 361"/>
            <p:cNvSpPr>
              <a:spLocks noChangeArrowheads="1"/>
            </p:cNvSpPr>
            <p:nvPr userDrawn="1"/>
          </p:nvSpPr>
          <p:spPr bwMode="auto">
            <a:xfrm>
              <a:off x="1084713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0" name="Oval 362"/>
            <p:cNvSpPr>
              <a:spLocks noChangeArrowheads="1"/>
            </p:cNvSpPr>
            <p:nvPr userDrawn="1"/>
          </p:nvSpPr>
          <p:spPr bwMode="auto">
            <a:xfrm>
              <a:off x="101168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1" name="Oval 363"/>
            <p:cNvSpPr>
              <a:spLocks noChangeArrowheads="1"/>
            </p:cNvSpPr>
            <p:nvPr userDrawn="1"/>
          </p:nvSpPr>
          <p:spPr bwMode="auto">
            <a:xfrm>
              <a:off x="101168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2" name="Oval 364"/>
            <p:cNvSpPr>
              <a:spLocks noChangeArrowheads="1"/>
            </p:cNvSpPr>
            <p:nvPr userDrawn="1"/>
          </p:nvSpPr>
          <p:spPr bwMode="auto">
            <a:xfrm>
              <a:off x="1084713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3" name="Oval 365"/>
            <p:cNvSpPr>
              <a:spLocks noChangeArrowheads="1"/>
            </p:cNvSpPr>
            <p:nvPr userDrawn="1"/>
          </p:nvSpPr>
          <p:spPr bwMode="auto">
            <a:xfrm>
              <a:off x="115773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4" name="Oval 366"/>
            <p:cNvSpPr>
              <a:spLocks noChangeArrowheads="1"/>
            </p:cNvSpPr>
            <p:nvPr userDrawn="1"/>
          </p:nvSpPr>
          <p:spPr bwMode="auto">
            <a:xfrm>
              <a:off x="115773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5" name="Oval 367"/>
            <p:cNvSpPr>
              <a:spLocks noChangeArrowheads="1"/>
            </p:cNvSpPr>
            <p:nvPr userDrawn="1"/>
          </p:nvSpPr>
          <p:spPr bwMode="auto">
            <a:xfrm>
              <a:off x="1230763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6" name="Oval 368"/>
            <p:cNvSpPr>
              <a:spLocks noChangeArrowheads="1"/>
            </p:cNvSpPr>
            <p:nvPr userDrawn="1"/>
          </p:nvSpPr>
          <p:spPr bwMode="auto">
            <a:xfrm>
              <a:off x="1230763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7" name="Oval 369"/>
            <p:cNvSpPr>
              <a:spLocks noChangeArrowheads="1"/>
            </p:cNvSpPr>
            <p:nvPr userDrawn="1"/>
          </p:nvSpPr>
          <p:spPr bwMode="auto">
            <a:xfrm>
              <a:off x="1303788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8" name="Oval 370"/>
            <p:cNvSpPr>
              <a:spLocks noChangeArrowheads="1"/>
            </p:cNvSpPr>
            <p:nvPr userDrawn="1"/>
          </p:nvSpPr>
          <p:spPr bwMode="auto">
            <a:xfrm>
              <a:off x="137522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79" name="Oval 371"/>
            <p:cNvSpPr>
              <a:spLocks noChangeArrowheads="1"/>
            </p:cNvSpPr>
            <p:nvPr userDrawn="1"/>
          </p:nvSpPr>
          <p:spPr bwMode="auto">
            <a:xfrm>
              <a:off x="1448250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0" name="Oval 372"/>
            <p:cNvSpPr>
              <a:spLocks noChangeArrowheads="1"/>
            </p:cNvSpPr>
            <p:nvPr userDrawn="1"/>
          </p:nvSpPr>
          <p:spPr bwMode="auto">
            <a:xfrm>
              <a:off x="1521275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1" name="Oval 373"/>
            <p:cNvSpPr>
              <a:spLocks noChangeArrowheads="1"/>
            </p:cNvSpPr>
            <p:nvPr userDrawn="1"/>
          </p:nvSpPr>
          <p:spPr bwMode="auto">
            <a:xfrm>
              <a:off x="1594300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2" name="Oval 374"/>
            <p:cNvSpPr>
              <a:spLocks noChangeArrowheads="1"/>
            </p:cNvSpPr>
            <p:nvPr userDrawn="1"/>
          </p:nvSpPr>
          <p:spPr bwMode="auto">
            <a:xfrm>
              <a:off x="1594300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3" name="Oval 375"/>
            <p:cNvSpPr>
              <a:spLocks noChangeArrowheads="1"/>
            </p:cNvSpPr>
            <p:nvPr userDrawn="1"/>
          </p:nvSpPr>
          <p:spPr bwMode="auto">
            <a:xfrm>
              <a:off x="1667325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4" name="Oval 376"/>
            <p:cNvSpPr>
              <a:spLocks noChangeArrowheads="1"/>
            </p:cNvSpPr>
            <p:nvPr userDrawn="1"/>
          </p:nvSpPr>
          <p:spPr bwMode="auto">
            <a:xfrm>
              <a:off x="1738763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5" name="Oval 377"/>
            <p:cNvSpPr>
              <a:spLocks noChangeArrowheads="1"/>
            </p:cNvSpPr>
            <p:nvPr userDrawn="1"/>
          </p:nvSpPr>
          <p:spPr bwMode="auto">
            <a:xfrm>
              <a:off x="1667325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6" name="Oval 378"/>
            <p:cNvSpPr>
              <a:spLocks noChangeArrowheads="1"/>
            </p:cNvSpPr>
            <p:nvPr userDrawn="1"/>
          </p:nvSpPr>
          <p:spPr bwMode="auto">
            <a:xfrm>
              <a:off x="1738763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7" name="Oval 379"/>
            <p:cNvSpPr>
              <a:spLocks noChangeArrowheads="1"/>
            </p:cNvSpPr>
            <p:nvPr userDrawn="1"/>
          </p:nvSpPr>
          <p:spPr bwMode="auto">
            <a:xfrm>
              <a:off x="1667325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8" name="Oval 380"/>
            <p:cNvSpPr>
              <a:spLocks noChangeArrowheads="1"/>
            </p:cNvSpPr>
            <p:nvPr userDrawn="1"/>
          </p:nvSpPr>
          <p:spPr bwMode="auto">
            <a:xfrm>
              <a:off x="1738763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89" name="Oval 381"/>
            <p:cNvSpPr>
              <a:spLocks noChangeArrowheads="1"/>
            </p:cNvSpPr>
            <p:nvPr userDrawn="1"/>
          </p:nvSpPr>
          <p:spPr bwMode="auto">
            <a:xfrm>
              <a:off x="173876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0" name="Oval 382"/>
            <p:cNvSpPr>
              <a:spLocks noChangeArrowheads="1"/>
            </p:cNvSpPr>
            <p:nvPr userDrawn="1"/>
          </p:nvSpPr>
          <p:spPr bwMode="auto">
            <a:xfrm>
              <a:off x="181178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1" name="Oval 383"/>
            <p:cNvSpPr>
              <a:spLocks noChangeArrowheads="1"/>
            </p:cNvSpPr>
            <p:nvPr userDrawn="1"/>
          </p:nvSpPr>
          <p:spPr bwMode="auto">
            <a:xfrm>
              <a:off x="181178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2" name="Oval 384"/>
            <p:cNvSpPr>
              <a:spLocks noChangeArrowheads="1"/>
            </p:cNvSpPr>
            <p:nvPr userDrawn="1"/>
          </p:nvSpPr>
          <p:spPr bwMode="auto">
            <a:xfrm>
              <a:off x="1884813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3" name="Oval 385"/>
            <p:cNvSpPr>
              <a:spLocks noChangeArrowheads="1"/>
            </p:cNvSpPr>
            <p:nvPr userDrawn="1"/>
          </p:nvSpPr>
          <p:spPr bwMode="auto">
            <a:xfrm>
              <a:off x="202927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4" name="Oval 386"/>
            <p:cNvSpPr>
              <a:spLocks noChangeArrowheads="1"/>
            </p:cNvSpPr>
            <p:nvPr userDrawn="1"/>
          </p:nvSpPr>
          <p:spPr bwMode="auto">
            <a:xfrm>
              <a:off x="202927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5" name="Oval 387"/>
            <p:cNvSpPr>
              <a:spLocks noChangeArrowheads="1"/>
            </p:cNvSpPr>
            <p:nvPr userDrawn="1"/>
          </p:nvSpPr>
          <p:spPr bwMode="auto">
            <a:xfrm>
              <a:off x="1957838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6" name="Oval 388"/>
            <p:cNvSpPr>
              <a:spLocks noChangeArrowheads="1"/>
            </p:cNvSpPr>
            <p:nvPr userDrawn="1"/>
          </p:nvSpPr>
          <p:spPr bwMode="auto">
            <a:xfrm>
              <a:off x="2102300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7" name="Oval 389"/>
            <p:cNvSpPr>
              <a:spLocks noChangeArrowheads="1"/>
            </p:cNvSpPr>
            <p:nvPr userDrawn="1"/>
          </p:nvSpPr>
          <p:spPr bwMode="auto">
            <a:xfrm>
              <a:off x="2102300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8" name="Oval 390"/>
            <p:cNvSpPr>
              <a:spLocks noChangeArrowheads="1"/>
            </p:cNvSpPr>
            <p:nvPr userDrawn="1"/>
          </p:nvSpPr>
          <p:spPr bwMode="auto">
            <a:xfrm>
              <a:off x="217532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99" name="Oval 391"/>
            <p:cNvSpPr>
              <a:spLocks noChangeArrowheads="1"/>
            </p:cNvSpPr>
            <p:nvPr userDrawn="1"/>
          </p:nvSpPr>
          <p:spPr bwMode="auto">
            <a:xfrm>
              <a:off x="2248350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0" name="Oval 392"/>
            <p:cNvSpPr>
              <a:spLocks noChangeArrowheads="1"/>
            </p:cNvSpPr>
            <p:nvPr userDrawn="1"/>
          </p:nvSpPr>
          <p:spPr bwMode="auto">
            <a:xfrm>
              <a:off x="2248350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1" name="Oval 393"/>
            <p:cNvSpPr>
              <a:spLocks noChangeArrowheads="1"/>
            </p:cNvSpPr>
            <p:nvPr userDrawn="1"/>
          </p:nvSpPr>
          <p:spPr bwMode="auto">
            <a:xfrm>
              <a:off x="2321375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2" name="Oval 394"/>
            <p:cNvSpPr>
              <a:spLocks noChangeArrowheads="1"/>
            </p:cNvSpPr>
            <p:nvPr userDrawn="1"/>
          </p:nvSpPr>
          <p:spPr bwMode="auto">
            <a:xfrm>
              <a:off x="2248350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3" name="Oval 395"/>
            <p:cNvSpPr>
              <a:spLocks noChangeArrowheads="1"/>
            </p:cNvSpPr>
            <p:nvPr userDrawn="1"/>
          </p:nvSpPr>
          <p:spPr bwMode="auto">
            <a:xfrm>
              <a:off x="2248350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4" name="Oval 396"/>
            <p:cNvSpPr>
              <a:spLocks noChangeArrowheads="1"/>
            </p:cNvSpPr>
            <p:nvPr userDrawn="1"/>
          </p:nvSpPr>
          <p:spPr bwMode="auto">
            <a:xfrm>
              <a:off x="2248350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5" name="Oval 397"/>
            <p:cNvSpPr>
              <a:spLocks noChangeArrowheads="1"/>
            </p:cNvSpPr>
            <p:nvPr userDrawn="1"/>
          </p:nvSpPr>
          <p:spPr bwMode="auto">
            <a:xfrm>
              <a:off x="2392813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6" name="Oval 398"/>
            <p:cNvSpPr>
              <a:spLocks noChangeArrowheads="1"/>
            </p:cNvSpPr>
            <p:nvPr userDrawn="1"/>
          </p:nvSpPr>
          <p:spPr bwMode="auto">
            <a:xfrm>
              <a:off x="2465838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7" name="Oval 399"/>
            <p:cNvSpPr>
              <a:spLocks noChangeArrowheads="1"/>
            </p:cNvSpPr>
            <p:nvPr userDrawn="1"/>
          </p:nvSpPr>
          <p:spPr bwMode="auto">
            <a:xfrm>
              <a:off x="2611888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8" name="Oval 400"/>
            <p:cNvSpPr>
              <a:spLocks noChangeArrowheads="1"/>
            </p:cNvSpPr>
            <p:nvPr userDrawn="1"/>
          </p:nvSpPr>
          <p:spPr bwMode="auto">
            <a:xfrm>
              <a:off x="2611888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09" name="Oval 401"/>
            <p:cNvSpPr>
              <a:spLocks noChangeArrowheads="1"/>
            </p:cNvSpPr>
            <p:nvPr userDrawn="1"/>
          </p:nvSpPr>
          <p:spPr bwMode="auto">
            <a:xfrm>
              <a:off x="2683325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0" name="Oval 402"/>
            <p:cNvSpPr>
              <a:spLocks noChangeArrowheads="1"/>
            </p:cNvSpPr>
            <p:nvPr userDrawn="1"/>
          </p:nvSpPr>
          <p:spPr bwMode="auto">
            <a:xfrm>
              <a:off x="2829375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1" name="Oval 403"/>
            <p:cNvSpPr>
              <a:spLocks noChangeArrowheads="1"/>
            </p:cNvSpPr>
            <p:nvPr userDrawn="1"/>
          </p:nvSpPr>
          <p:spPr bwMode="auto">
            <a:xfrm>
              <a:off x="2829375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2" name="Oval 404"/>
            <p:cNvSpPr>
              <a:spLocks noChangeArrowheads="1"/>
            </p:cNvSpPr>
            <p:nvPr userDrawn="1"/>
          </p:nvSpPr>
          <p:spPr bwMode="auto">
            <a:xfrm>
              <a:off x="2902400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3" name="Oval 405"/>
            <p:cNvSpPr>
              <a:spLocks noChangeArrowheads="1"/>
            </p:cNvSpPr>
            <p:nvPr userDrawn="1"/>
          </p:nvSpPr>
          <p:spPr bwMode="auto">
            <a:xfrm>
              <a:off x="2902400" y="7060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4" name="Oval 407"/>
            <p:cNvSpPr>
              <a:spLocks noChangeArrowheads="1"/>
            </p:cNvSpPr>
            <p:nvPr userDrawn="1"/>
          </p:nvSpPr>
          <p:spPr bwMode="auto">
            <a:xfrm>
              <a:off x="2975425" y="7060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5" name="Oval 408"/>
            <p:cNvSpPr>
              <a:spLocks noChangeArrowheads="1"/>
            </p:cNvSpPr>
            <p:nvPr userDrawn="1"/>
          </p:nvSpPr>
          <p:spPr bwMode="auto">
            <a:xfrm>
              <a:off x="3046863" y="7060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6" name="Oval 409"/>
            <p:cNvSpPr>
              <a:spLocks noChangeArrowheads="1"/>
            </p:cNvSpPr>
            <p:nvPr userDrawn="1"/>
          </p:nvSpPr>
          <p:spPr bwMode="auto">
            <a:xfrm>
              <a:off x="3046863" y="6330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7" name="Oval 410"/>
            <p:cNvSpPr>
              <a:spLocks noChangeArrowheads="1"/>
            </p:cNvSpPr>
            <p:nvPr userDrawn="1"/>
          </p:nvSpPr>
          <p:spPr bwMode="auto">
            <a:xfrm>
              <a:off x="3119888" y="6330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8" name="Oval 411"/>
            <p:cNvSpPr>
              <a:spLocks noChangeArrowheads="1"/>
            </p:cNvSpPr>
            <p:nvPr userDrawn="1"/>
          </p:nvSpPr>
          <p:spPr bwMode="auto">
            <a:xfrm>
              <a:off x="3119888" y="7060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19" name="Oval 412"/>
            <p:cNvSpPr>
              <a:spLocks noChangeArrowheads="1"/>
            </p:cNvSpPr>
            <p:nvPr userDrawn="1"/>
          </p:nvSpPr>
          <p:spPr bwMode="auto">
            <a:xfrm>
              <a:off x="3192913" y="7060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0" name="Oval 413"/>
            <p:cNvSpPr>
              <a:spLocks noChangeArrowheads="1"/>
            </p:cNvSpPr>
            <p:nvPr userDrawn="1"/>
          </p:nvSpPr>
          <p:spPr bwMode="auto">
            <a:xfrm>
              <a:off x="3192913" y="6330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1" name="Oval 414"/>
            <p:cNvSpPr>
              <a:spLocks noChangeArrowheads="1"/>
            </p:cNvSpPr>
            <p:nvPr userDrawn="1"/>
          </p:nvSpPr>
          <p:spPr bwMode="auto">
            <a:xfrm>
              <a:off x="3265938" y="6330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2" name="Oval 415"/>
            <p:cNvSpPr>
              <a:spLocks noChangeArrowheads="1"/>
            </p:cNvSpPr>
            <p:nvPr userDrawn="1"/>
          </p:nvSpPr>
          <p:spPr bwMode="auto">
            <a:xfrm>
              <a:off x="3337375" y="6330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3" name="Oval 416"/>
            <p:cNvSpPr>
              <a:spLocks noChangeArrowheads="1"/>
            </p:cNvSpPr>
            <p:nvPr userDrawn="1"/>
          </p:nvSpPr>
          <p:spPr bwMode="auto">
            <a:xfrm>
              <a:off x="3337375" y="7060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4" name="Oval 417"/>
            <p:cNvSpPr>
              <a:spLocks noChangeArrowheads="1"/>
            </p:cNvSpPr>
            <p:nvPr userDrawn="1"/>
          </p:nvSpPr>
          <p:spPr bwMode="auto">
            <a:xfrm>
              <a:off x="3410400" y="7060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5" name="Oval 418"/>
            <p:cNvSpPr>
              <a:spLocks noChangeArrowheads="1"/>
            </p:cNvSpPr>
            <p:nvPr userDrawn="1"/>
          </p:nvSpPr>
          <p:spPr bwMode="auto">
            <a:xfrm>
              <a:off x="3410400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6" name="Oval 419"/>
            <p:cNvSpPr>
              <a:spLocks noChangeArrowheads="1"/>
            </p:cNvSpPr>
            <p:nvPr userDrawn="1"/>
          </p:nvSpPr>
          <p:spPr bwMode="auto">
            <a:xfrm>
              <a:off x="3337375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7" name="Oval 420"/>
            <p:cNvSpPr>
              <a:spLocks noChangeArrowheads="1"/>
            </p:cNvSpPr>
            <p:nvPr userDrawn="1"/>
          </p:nvSpPr>
          <p:spPr bwMode="auto">
            <a:xfrm>
              <a:off x="3337375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8" name="Oval 421"/>
            <p:cNvSpPr>
              <a:spLocks noChangeArrowheads="1"/>
            </p:cNvSpPr>
            <p:nvPr userDrawn="1"/>
          </p:nvSpPr>
          <p:spPr bwMode="auto">
            <a:xfrm>
              <a:off x="3337375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29" name="Oval 422"/>
            <p:cNvSpPr>
              <a:spLocks noChangeArrowheads="1"/>
            </p:cNvSpPr>
            <p:nvPr userDrawn="1"/>
          </p:nvSpPr>
          <p:spPr bwMode="auto">
            <a:xfrm>
              <a:off x="3265938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0" name="Oval 423"/>
            <p:cNvSpPr>
              <a:spLocks noChangeArrowheads="1"/>
            </p:cNvSpPr>
            <p:nvPr userDrawn="1"/>
          </p:nvSpPr>
          <p:spPr bwMode="auto">
            <a:xfrm>
              <a:off x="3192913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1" name="Oval 424"/>
            <p:cNvSpPr>
              <a:spLocks noChangeArrowheads="1"/>
            </p:cNvSpPr>
            <p:nvPr userDrawn="1"/>
          </p:nvSpPr>
          <p:spPr bwMode="auto">
            <a:xfrm>
              <a:off x="3192913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2" name="Oval 425"/>
            <p:cNvSpPr>
              <a:spLocks noChangeArrowheads="1"/>
            </p:cNvSpPr>
            <p:nvPr userDrawn="1"/>
          </p:nvSpPr>
          <p:spPr bwMode="auto">
            <a:xfrm>
              <a:off x="3265938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3" name="Oval 426"/>
            <p:cNvSpPr>
              <a:spLocks noChangeArrowheads="1"/>
            </p:cNvSpPr>
            <p:nvPr userDrawn="1"/>
          </p:nvSpPr>
          <p:spPr bwMode="auto">
            <a:xfrm>
              <a:off x="3265938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4" name="Oval 427"/>
            <p:cNvSpPr>
              <a:spLocks noChangeArrowheads="1"/>
            </p:cNvSpPr>
            <p:nvPr userDrawn="1"/>
          </p:nvSpPr>
          <p:spPr bwMode="auto">
            <a:xfrm>
              <a:off x="3337375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5" name="Oval 428"/>
            <p:cNvSpPr>
              <a:spLocks noChangeArrowheads="1"/>
            </p:cNvSpPr>
            <p:nvPr userDrawn="1"/>
          </p:nvSpPr>
          <p:spPr bwMode="auto">
            <a:xfrm>
              <a:off x="3337375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6" name="Oval 429"/>
            <p:cNvSpPr>
              <a:spLocks noChangeArrowheads="1"/>
            </p:cNvSpPr>
            <p:nvPr userDrawn="1"/>
          </p:nvSpPr>
          <p:spPr bwMode="auto">
            <a:xfrm>
              <a:off x="3337375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7" name="Oval 430"/>
            <p:cNvSpPr>
              <a:spLocks noChangeArrowheads="1"/>
            </p:cNvSpPr>
            <p:nvPr userDrawn="1"/>
          </p:nvSpPr>
          <p:spPr bwMode="auto">
            <a:xfrm>
              <a:off x="333737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8" name="Oval 431"/>
            <p:cNvSpPr>
              <a:spLocks noChangeArrowheads="1"/>
            </p:cNvSpPr>
            <p:nvPr userDrawn="1"/>
          </p:nvSpPr>
          <p:spPr bwMode="auto">
            <a:xfrm>
              <a:off x="333737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39" name="Oval 432"/>
            <p:cNvSpPr>
              <a:spLocks noChangeArrowheads="1"/>
            </p:cNvSpPr>
            <p:nvPr userDrawn="1"/>
          </p:nvSpPr>
          <p:spPr bwMode="auto">
            <a:xfrm>
              <a:off x="333737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0" name="Oval 433"/>
            <p:cNvSpPr>
              <a:spLocks noChangeArrowheads="1"/>
            </p:cNvSpPr>
            <p:nvPr userDrawn="1"/>
          </p:nvSpPr>
          <p:spPr bwMode="auto">
            <a:xfrm>
              <a:off x="3337375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1" name="Oval 434"/>
            <p:cNvSpPr>
              <a:spLocks noChangeArrowheads="1"/>
            </p:cNvSpPr>
            <p:nvPr userDrawn="1"/>
          </p:nvSpPr>
          <p:spPr bwMode="auto">
            <a:xfrm>
              <a:off x="3410400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2" name="Oval 435"/>
            <p:cNvSpPr>
              <a:spLocks noChangeArrowheads="1"/>
            </p:cNvSpPr>
            <p:nvPr userDrawn="1"/>
          </p:nvSpPr>
          <p:spPr bwMode="auto">
            <a:xfrm>
              <a:off x="341040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3" name="Oval 436"/>
            <p:cNvSpPr>
              <a:spLocks noChangeArrowheads="1"/>
            </p:cNvSpPr>
            <p:nvPr userDrawn="1"/>
          </p:nvSpPr>
          <p:spPr bwMode="auto">
            <a:xfrm>
              <a:off x="3410400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4" name="Oval 437"/>
            <p:cNvSpPr>
              <a:spLocks noChangeArrowheads="1"/>
            </p:cNvSpPr>
            <p:nvPr userDrawn="1"/>
          </p:nvSpPr>
          <p:spPr bwMode="auto">
            <a:xfrm>
              <a:off x="333737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5" name="Oval 438"/>
            <p:cNvSpPr>
              <a:spLocks noChangeArrowheads="1"/>
            </p:cNvSpPr>
            <p:nvPr userDrawn="1"/>
          </p:nvSpPr>
          <p:spPr bwMode="auto">
            <a:xfrm>
              <a:off x="333737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6" name="Oval 439"/>
            <p:cNvSpPr>
              <a:spLocks noChangeArrowheads="1"/>
            </p:cNvSpPr>
            <p:nvPr userDrawn="1"/>
          </p:nvSpPr>
          <p:spPr bwMode="auto">
            <a:xfrm>
              <a:off x="333737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7" name="Oval 440"/>
            <p:cNvSpPr>
              <a:spLocks noChangeArrowheads="1"/>
            </p:cNvSpPr>
            <p:nvPr userDrawn="1"/>
          </p:nvSpPr>
          <p:spPr bwMode="auto">
            <a:xfrm>
              <a:off x="333737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8" name="Oval 441"/>
            <p:cNvSpPr>
              <a:spLocks noChangeArrowheads="1"/>
            </p:cNvSpPr>
            <p:nvPr userDrawn="1"/>
          </p:nvSpPr>
          <p:spPr bwMode="auto">
            <a:xfrm>
              <a:off x="333737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49" name="Oval 442"/>
            <p:cNvSpPr>
              <a:spLocks noChangeArrowheads="1"/>
            </p:cNvSpPr>
            <p:nvPr userDrawn="1"/>
          </p:nvSpPr>
          <p:spPr bwMode="auto">
            <a:xfrm>
              <a:off x="341040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0" name="Oval 443"/>
            <p:cNvSpPr>
              <a:spLocks noChangeArrowheads="1"/>
            </p:cNvSpPr>
            <p:nvPr userDrawn="1"/>
          </p:nvSpPr>
          <p:spPr bwMode="auto">
            <a:xfrm>
              <a:off x="3410400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1" name="Oval 444"/>
            <p:cNvSpPr>
              <a:spLocks noChangeArrowheads="1"/>
            </p:cNvSpPr>
            <p:nvPr userDrawn="1"/>
          </p:nvSpPr>
          <p:spPr bwMode="auto">
            <a:xfrm>
              <a:off x="341040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2" name="Oval 445"/>
            <p:cNvSpPr>
              <a:spLocks noChangeArrowheads="1"/>
            </p:cNvSpPr>
            <p:nvPr userDrawn="1"/>
          </p:nvSpPr>
          <p:spPr bwMode="auto">
            <a:xfrm>
              <a:off x="348342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3" name="Oval 446"/>
            <p:cNvSpPr>
              <a:spLocks noChangeArrowheads="1"/>
            </p:cNvSpPr>
            <p:nvPr userDrawn="1"/>
          </p:nvSpPr>
          <p:spPr bwMode="auto">
            <a:xfrm>
              <a:off x="348342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4" name="Oval 447"/>
            <p:cNvSpPr>
              <a:spLocks noChangeArrowheads="1"/>
            </p:cNvSpPr>
            <p:nvPr userDrawn="1"/>
          </p:nvSpPr>
          <p:spPr bwMode="auto">
            <a:xfrm>
              <a:off x="3556450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5" name="Oval 448"/>
            <p:cNvSpPr>
              <a:spLocks noChangeArrowheads="1"/>
            </p:cNvSpPr>
            <p:nvPr userDrawn="1"/>
          </p:nvSpPr>
          <p:spPr bwMode="auto">
            <a:xfrm>
              <a:off x="3629475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6" name="Oval 449"/>
            <p:cNvSpPr>
              <a:spLocks noChangeArrowheads="1"/>
            </p:cNvSpPr>
            <p:nvPr userDrawn="1"/>
          </p:nvSpPr>
          <p:spPr bwMode="auto">
            <a:xfrm>
              <a:off x="362947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7" name="Oval 450"/>
            <p:cNvSpPr>
              <a:spLocks noChangeArrowheads="1"/>
            </p:cNvSpPr>
            <p:nvPr userDrawn="1"/>
          </p:nvSpPr>
          <p:spPr bwMode="auto">
            <a:xfrm>
              <a:off x="370091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8" name="Oval 451"/>
            <p:cNvSpPr>
              <a:spLocks noChangeArrowheads="1"/>
            </p:cNvSpPr>
            <p:nvPr userDrawn="1"/>
          </p:nvSpPr>
          <p:spPr bwMode="auto">
            <a:xfrm>
              <a:off x="370091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59" name="Oval 452"/>
            <p:cNvSpPr>
              <a:spLocks noChangeArrowheads="1"/>
            </p:cNvSpPr>
            <p:nvPr userDrawn="1"/>
          </p:nvSpPr>
          <p:spPr bwMode="auto">
            <a:xfrm>
              <a:off x="377393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0" name="Oval 453"/>
            <p:cNvSpPr>
              <a:spLocks noChangeArrowheads="1"/>
            </p:cNvSpPr>
            <p:nvPr userDrawn="1"/>
          </p:nvSpPr>
          <p:spPr bwMode="auto">
            <a:xfrm>
              <a:off x="377393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1" name="Oval 454"/>
            <p:cNvSpPr>
              <a:spLocks noChangeArrowheads="1"/>
            </p:cNvSpPr>
            <p:nvPr userDrawn="1"/>
          </p:nvSpPr>
          <p:spPr bwMode="auto">
            <a:xfrm>
              <a:off x="377393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2" name="Oval 455"/>
            <p:cNvSpPr>
              <a:spLocks noChangeArrowheads="1"/>
            </p:cNvSpPr>
            <p:nvPr userDrawn="1"/>
          </p:nvSpPr>
          <p:spPr bwMode="auto">
            <a:xfrm>
              <a:off x="3846963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3" name="Oval 456"/>
            <p:cNvSpPr>
              <a:spLocks noChangeArrowheads="1"/>
            </p:cNvSpPr>
            <p:nvPr userDrawn="1"/>
          </p:nvSpPr>
          <p:spPr bwMode="auto">
            <a:xfrm>
              <a:off x="391998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4" name="Oval 457"/>
            <p:cNvSpPr>
              <a:spLocks noChangeArrowheads="1"/>
            </p:cNvSpPr>
            <p:nvPr userDrawn="1"/>
          </p:nvSpPr>
          <p:spPr bwMode="auto">
            <a:xfrm>
              <a:off x="3846963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5" name="Oval 458"/>
            <p:cNvSpPr>
              <a:spLocks noChangeArrowheads="1"/>
            </p:cNvSpPr>
            <p:nvPr userDrawn="1"/>
          </p:nvSpPr>
          <p:spPr bwMode="auto">
            <a:xfrm>
              <a:off x="3846963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6" name="Oval 459"/>
            <p:cNvSpPr>
              <a:spLocks noChangeArrowheads="1"/>
            </p:cNvSpPr>
            <p:nvPr userDrawn="1"/>
          </p:nvSpPr>
          <p:spPr bwMode="auto">
            <a:xfrm>
              <a:off x="3919988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7" name="Oval 460"/>
            <p:cNvSpPr>
              <a:spLocks noChangeArrowheads="1"/>
            </p:cNvSpPr>
            <p:nvPr userDrawn="1"/>
          </p:nvSpPr>
          <p:spPr bwMode="auto">
            <a:xfrm>
              <a:off x="3919988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8" name="Oval 461"/>
            <p:cNvSpPr>
              <a:spLocks noChangeArrowheads="1"/>
            </p:cNvSpPr>
            <p:nvPr userDrawn="1"/>
          </p:nvSpPr>
          <p:spPr bwMode="auto">
            <a:xfrm>
              <a:off x="3919988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69" name="Oval 462"/>
            <p:cNvSpPr>
              <a:spLocks noChangeArrowheads="1"/>
            </p:cNvSpPr>
            <p:nvPr userDrawn="1"/>
          </p:nvSpPr>
          <p:spPr bwMode="auto">
            <a:xfrm>
              <a:off x="3991425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0" name="Oval 463"/>
            <p:cNvSpPr>
              <a:spLocks noChangeArrowheads="1"/>
            </p:cNvSpPr>
            <p:nvPr userDrawn="1"/>
          </p:nvSpPr>
          <p:spPr bwMode="auto">
            <a:xfrm>
              <a:off x="3991425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1" name="Oval 464"/>
            <p:cNvSpPr>
              <a:spLocks noChangeArrowheads="1"/>
            </p:cNvSpPr>
            <p:nvPr userDrawn="1"/>
          </p:nvSpPr>
          <p:spPr bwMode="auto">
            <a:xfrm>
              <a:off x="3991425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2" name="Oval 465"/>
            <p:cNvSpPr>
              <a:spLocks noChangeArrowheads="1"/>
            </p:cNvSpPr>
            <p:nvPr userDrawn="1"/>
          </p:nvSpPr>
          <p:spPr bwMode="auto">
            <a:xfrm>
              <a:off x="4064450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3" name="Oval 466"/>
            <p:cNvSpPr>
              <a:spLocks noChangeArrowheads="1"/>
            </p:cNvSpPr>
            <p:nvPr userDrawn="1"/>
          </p:nvSpPr>
          <p:spPr bwMode="auto">
            <a:xfrm>
              <a:off x="3919988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4" name="Oval 467"/>
            <p:cNvSpPr>
              <a:spLocks noChangeArrowheads="1"/>
            </p:cNvSpPr>
            <p:nvPr userDrawn="1"/>
          </p:nvSpPr>
          <p:spPr bwMode="auto">
            <a:xfrm>
              <a:off x="3919988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5" name="Oval 468"/>
            <p:cNvSpPr>
              <a:spLocks noChangeArrowheads="1"/>
            </p:cNvSpPr>
            <p:nvPr userDrawn="1"/>
          </p:nvSpPr>
          <p:spPr bwMode="auto">
            <a:xfrm>
              <a:off x="3846963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6" name="Oval 469"/>
            <p:cNvSpPr>
              <a:spLocks noChangeArrowheads="1"/>
            </p:cNvSpPr>
            <p:nvPr userDrawn="1"/>
          </p:nvSpPr>
          <p:spPr bwMode="auto">
            <a:xfrm>
              <a:off x="3773938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7" name="Oval 470"/>
            <p:cNvSpPr>
              <a:spLocks noChangeArrowheads="1"/>
            </p:cNvSpPr>
            <p:nvPr userDrawn="1"/>
          </p:nvSpPr>
          <p:spPr bwMode="auto">
            <a:xfrm>
              <a:off x="3773938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8" name="Oval 471"/>
            <p:cNvSpPr>
              <a:spLocks noChangeArrowheads="1"/>
            </p:cNvSpPr>
            <p:nvPr userDrawn="1"/>
          </p:nvSpPr>
          <p:spPr bwMode="auto">
            <a:xfrm>
              <a:off x="3700913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79" name="Oval 472"/>
            <p:cNvSpPr>
              <a:spLocks noChangeArrowheads="1"/>
            </p:cNvSpPr>
            <p:nvPr userDrawn="1"/>
          </p:nvSpPr>
          <p:spPr bwMode="auto">
            <a:xfrm>
              <a:off x="3629475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0" name="Oval 473"/>
            <p:cNvSpPr>
              <a:spLocks noChangeArrowheads="1"/>
            </p:cNvSpPr>
            <p:nvPr userDrawn="1"/>
          </p:nvSpPr>
          <p:spPr bwMode="auto">
            <a:xfrm>
              <a:off x="3556450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1" name="Oval 474"/>
            <p:cNvSpPr>
              <a:spLocks noChangeArrowheads="1"/>
            </p:cNvSpPr>
            <p:nvPr userDrawn="1"/>
          </p:nvSpPr>
          <p:spPr bwMode="auto">
            <a:xfrm>
              <a:off x="3556450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2" name="Oval 475"/>
            <p:cNvSpPr>
              <a:spLocks noChangeArrowheads="1"/>
            </p:cNvSpPr>
            <p:nvPr userDrawn="1"/>
          </p:nvSpPr>
          <p:spPr bwMode="auto">
            <a:xfrm>
              <a:off x="3483425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3" name="Oval 476"/>
            <p:cNvSpPr>
              <a:spLocks noChangeArrowheads="1"/>
            </p:cNvSpPr>
            <p:nvPr userDrawn="1"/>
          </p:nvSpPr>
          <p:spPr bwMode="auto">
            <a:xfrm>
              <a:off x="3483425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4" name="Oval 477"/>
            <p:cNvSpPr>
              <a:spLocks noChangeArrowheads="1"/>
            </p:cNvSpPr>
            <p:nvPr userDrawn="1"/>
          </p:nvSpPr>
          <p:spPr bwMode="auto">
            <a:xfrm>
              <a:off x="3483425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5" name="Oval 478"/>
            <p:cNvSpPr>
              <a:spLocks noChangeArrowheads="1"/>
            </p:cNvSpPr>
            <p:nvPr userDrawn="1"/>
          </p:nvSpPr>
          <p:spPr bwMode="auto">
            <a:xfrm>
              <a:off x="3410400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6" name="Oval 479"/>
            <p:cNvSpPr>
              <a:spLocks noChangeArrowheads="1"/>
            </p:cNvSpPr>
            <p:nvPr userDrawn="1"/>
          </p:nvSpPr>
          <p:spPr bwMode="auto">
            <a:xfrm>
              <a:off x="3410400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7" name="Oval 480"/>
            <p:cNvSpPr>
              <a:spLocks noChangeArrowheads="1"/>
            </p:cNvSpPr>
            <p:nvPr userDrawn="1"/>
          </p:nvSpPr>
          <p:spPr bwMode="auto">
            <a:xfrm>
              <a:off x="3410400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8" name="Oval 481"/>
            <p:cNvSpPr>
              <a:spLocks noChangeArrowheads="1"/>
            </p:cNvSpPr>
            <p:nvPr userDrawn="1"/>
          </p:nvSpPr>
          <p:spPr bwMode="auto">
            <a:xfrm>
              <a:off x="3410400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89" name="Oval 482"/>
            <p:cNvSpPr>
              <a:spLocks noChangeArrowheads="1"/>
            </p:cNvSpPr>
            <p:nvPr userDrawn="1"/>
          </p:nvSpPr>
          <p:spPr bwMode="auto">
            <a:xfrm>
              <a:off x="3410400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0" name="Oval 483"/>
            <p:cNvSpPr>
              <a:spLocks noChangeArrowheads="1"/>
            </p:cNvSpPr>
            <p:nvPr userDrawn="1"/>
          </p:nvSpPr>
          <p:spPr bwMode="auto">
            <a:xfrm>
              <a:off x="3410400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1" name="Oval 484"/>
            <p:cNvSpPr>
              <a:spLocks noChangeArrowheads="1"/>
            </p:cNvSpPr>
            <p:nvPr userDrawn="1"/>
          </p:nvSpPr>
          <p:spPr bwMode="auto">
            <a:xfrm>
              <a:off x="348342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2" name="Oval 485"/>
            <p:cNvSpPr>
              <a:spLocks noChangeArrowheads="1"/>
            </p:cNvSpPr>
            <p:nvPr userDrawn="1"/>
          </p:nvSpPr>
          <p:spPr bwMode="auto">
            <a:xfrm>
              <a:off x="3483425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3" name="Oval 486"/>
            <p:cNvSpPr>
              <a:spLocks noChangeArrowheads="1"/>
            </p:cNvSpPr>
            <p:nvPr userDrawn="1"/>
          </p:nvSpPr>
          <p:spPr bwMode="auto">
            <a:xfrm>
              <a:off x="3483425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4" name="Oval 487"/>
            <p:cNvSpPr>
              <a:spLocks noChangeArrowheads="1"/>
            </p:cNvSpPr>
            <p:nvPr userDrawn="1"/>
          </p:nvSpPr>
          <p:spPr bwMode="auto">
            <a:xfrm>
              <a:off x="348342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5" name="Oval 488"/>
            <p:cNvSpPr>
              <a:spLocks noChangeArrowheads="1"/>
            </p:cNvSpPr>
            <p:nvPr userDrawn="1"/>
          </p:nvSpPr>
          <p:spPr bwMode="auto">
            <a:xfrm>
              <a:off x="3556450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6" name="Oval 489"/>
            <p:cNvSpPr>
              <a:spLocks noChangeArrowheads="1"/>
            </p:cNvSpPr>
            <p:nvPr userDrawn="1"/>
          </p:nvSpPr>
          <p:spPr bwMode="auto">
            <a:xfrm>
              <a:off x="3556450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7" name="Oval 490"/>
            <p:cNvSpPr>
              <a:spLocks noChangeArrowheads="1"/>
            </p:cNvSpPr>
            <p:nvPr userDrawn="1"/>
          </p:nvSpPr>
          <p:spPr bwMode="auto">
            <a:xfrm>
              <a:off x="3629475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8" name="Oval 491"/>
            <p:cNvSpPr>
              <a:spLocks noChangeArrowheads="1"/>
            </p:cNvSpPr>
            <p:nvPr userDrawn="1"/>
          </p:nvSpPr>
          <p:spPr bwMode="auto">
            <a:xfrm>
              <a:off x="3629475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299" name="Oval 492"/>
            <p:cNvSpPr>
              <a:spLocks noChangeArrowheads="1"/>
            </p:cNvSpPr>
            <p:nvPr userDrawn="1"/>
          </p:nvSpPr>
          <p:spPr bwMode="auto">
            <a:xfrm>
              <a:off x="3700913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0" name="Oval 493"/>
            <p:cNvSpPr>
              <a:spLocks noChangeArrowheads="1"/>
            </p:cNvSpPr>
            <p:nvPr userDrawn="1"/>
          </p:nvSpPr>
          <p:spPr bwMode="auto">
            <a:xfrm>
              <a:off x="370091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1" name="Oval 494"/>
            <p:cNvSpPr>
              <a:spLocks noChangeArrowheads="1"/>
            </p:cNvSpPr>
            <p:nvPr userDrawn="1"/>
          </p:nvSpPr>
          <p:spPr bwMode="auto">
            <a:xfrm>
              <a:off x="3700913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2" name="Oval 495"/>
            <p:cNvSpPr>
              <a:spLocks noChangeArrowheads="1"/>
            </p:cNvSpPr>
            <p:nvPr userDrawn="1"/>
          </p:nvSpPr>
          <p:spPr bwMode="auto">
            <a:xfrm>
              <a:off x="3700913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3" name="Oval 496"/>
            <p:cNvSpPr>
              <a:spLocks noChangeArrowheads="1"/>
            </p:cNvSpPr>
            <p:nvPr userDrawn="1"/>
          </p:nvSpPr>
          <p:spPr bwMode="auto">
            <a:xfrm>
              <a:off x="377393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4" name="Oval 497"/>
            <p:cNvSpPr>
              <a:spLocks noChangeArrowheads="1"/>
            </p:cNvSpPr>
            <p:nvPr userDrawn="1"/>
          </p:nvSpPr>
          <p:spPr bwMode="auto">
            <a:xfrm>
              <a:off x="3773938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5" name="Oval 498"/>
            <p:cNvSpPr>
              <a:spLocks noChangeArrowheads="1"/>
            </p:cNvSpPr>
            <p:nvPr userDrawn="1"/>
          </p:nvSpPr>
          <p:spPr bwMode="auto">
            <a:xfrm>
              <a:off x="3846963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6" name="Oval 499"/>
            <p:cNvSpPr>
              <a:spLocks noChangeArrowheads="1"/>
            </p:cNvSpPr>
            <p:nvPr userDrawn="1"/>
          </p:nvSpPr>
          <p:spPr bwMode="auto">
            <a:xfrm>
              <a:off x="3846963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7" name="Oval 500"/>
            <p:cNvSpPr>
              <a:spLocks noChangeArrowheads="1"/>
            </p:cNvSpPr>
            <p:nvPr userDrawn="1"/>
          </p:nvSpPr>
          <p:spPr bwMode="auto">
            <a:xfrm>
              <a:off x="3846963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8" name="Oval 501"/>
            <p:cNvSpPr>
              <a:spLocks noChangeArrowheads="1"/>
            </p:cNvSpPr>
            <p:nvPr userDrawn="1"/>
          </p:nvSpPr>
          <p:spPr bwMode="auto">
            <a:xfrm>
              <a:off x="3846963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09" name="Oval 502"/>
            <p:cNvSpPr>
              <a:spLocks noChangeArrowheads="1"/>
            </p:cNvSpPr>
            <p:nvPr userDrawn="1"/>
          </p:nvSpPr>
          <p:spPr bwMode="auto">
            <a:xfrm>
              <a:off x="3773938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0" name="Oval 503"/>
            <p:cNvSpPr>
              <a:spLocks noChangeArrowheads="1"/>
            </p:cNvSpPr>
            <p:nvPr userDrawn="1"/>
          </p:nvSpPr>
          <p:spPr bwMode="auto">
            <a:xfrm>
              <a:off x="3700913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1" name="Oval 504"/>
            <p:cNvSpPr>
              <a:spLocks noChangeArrowheads="1"/>
            </p:cNvSpPr>
            <p:nvPr userDrawn="1"/>
          </p:nvSpPr>
          <p:spPr bwMode="auto">
            <a:xfrm>
              <a:off x="3700913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2" name="Oval 505"/>
            <p:cNvSpPr>
              <a:spLocks noChangeArrowheads="1"/>
            </p:cNvSpPr>
            <p:nvPr userDrawn="1"/>
          </p:nvSpPr>
          <p:spPr bwMode="auto">
            <a:xfrm>
              <a:off x="3629475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3" name="Oval 506"/>
            <p:cNvSpPr>
              <a:spLocks noChangeArrowheads="1"/>
            </p:cNvSpPr>
            <p:nvPr userDrawn="1"/>
          </p:nvSpPr>
          <p:spPr bwMode="auto">
            <a:xfrm>
              <a:off x="3629475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4" name="Oval 507"/>
            <p:cNvSpPr>
              <a:spLocks noChangeArrowheads="1"/>
            </p:cNvSpPr>
            <p:nvPr userDrawn="1"/>
          </p:nvSpPr>
          <p:spPr bwMode="auto">
            <a:xfrm>
              <a:off x="3556450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5" name="Oval 508"/>
            <p:cNvSpPr>
              <a:spLocks noChangeArrowheads="1"/>
            </p:cNvSpPr>
            <p:nvPr userDrawn="1"/>
          </p:nvSpPr>
          <p:spPr bwMode="auto">
            <a:xfrm>
              <a:off x="3556450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6" name="Oval 509"/>
            <p:cNvSpPr>
              <a:spLocks noChangeArrowheads="1"/>
            </p:cNvSpPr>
            <p:nvPr userDrawn="1"/>
          </p:nvSpPr>
          <p:spPr bwMode="auto">
            <a:xfrm>
              <a:off x="3556450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7" name="Oval 510"/>
            <p:cNvSpPr>
              <a:spLocks noChangeArrowheads="1"/>
            </p:cNvSpPr>
            <p:nvPr userDrawn="1"/>
          </p:nvSpPr>
          <p:spPr bwMode="auto">
            <a:xfrm>
              <a:off x="3483425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8" name="Oval 511"/>
            <p:cNvSpPr>
              <a:spLocks noChangeArrowheads="1"/>
            </p:cNvSpPr>
            <p:nvPr userDrawn="1"/>
          </p:nvSpPr>
          <p:spPr bwMode="auto">
            <a:xfrm>
              <a:off x="3483425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19" name="Oval 512"/>
            <p:cNvSpPr>
              <a:spLocks noChangeArrowheads="1"/>
            </p:cNvSpPr>
            <p:nvPr userDrawn="1"/>
          </p:nvSpPr>
          <p:spPr bwMode="auto">
            <a:xfrm>
              <a:off x="348342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0" name="Oval 513"/>
            <p:cNvSpPr>
              <a:spLocks noChangeArrowheads="1"/>
            </p:cNvSpPr>
            <p:nvPr userDrawn="1"/>
          </p:nvSpPr>
          <p:spPr bwMode="auto">
            <a:xfrm>
              <a:off x="348342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1" name="Oval 514"/>
            <p:cNvSpPr>
              <a:spLocks noChangeArrowheads="1"/>
            </p:cNvSpPr>
            <p:nvPr userDrawn="1"/>
          </p:nvSpPr>
          <p:spPr bwMode="auto">
            <a:xfrm>
              <a:off x="3556450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2" name="Oval 515"/>
            <p:cNvSpPr>
              <a:spLocks noChangeArrowheads="1"/>
            </p:cNvSpPr>
            <p:nvPr userDrawn="1"/>
          </p:nvSpPr>
          <p:spPr bwMode="auto">
            <a:xfrm>
              <a:off x="3556450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3" name="Oval 516"/>
            <p:cNvSpPr>
              <a:spLocks noChangeArrowheads="1"/>
            </p:cNvSpPr>
            <p:nvPr userDrawn="1"/>
          </p:nvSpPr>
          <p:spPr bwMode="auto">
            <a:xfrm>
              <a:off x="3629475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4" name="Oval 517"/>
            <p:cNvSpPr>
              <a:spLocks noChangeArrowheads="1"/>
            </p:cNvSpPr>
            <p:nvPr userDrawn="1"/>
          </p:nvSpPr>
          <p:spPr bwMode="auto">
            <a:xfrm>
              <a:off x="3629475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5" name="Oval 518"/>
            <p:cNvSpPr>
              <a:spLocks noChangeArrowheads="1"/>
            </p:cNvSpPr>
            <p:nvPr userDrawn="1"/>
          </p:nvSpPr>
          <p:spPr bwMode="auto">
            <a:xfrm>
              <a:off x="3629475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6" name="Oval 519"/>
            <p:cNvSpPr>
              <a:spLocks noChangeArrowheads="1"/>
            </p:cNvSpPr>
            <p:nvPr userDrawn="1"/>
          </p:nvSpPr>
          <p:spPr bwMode="auto">
            <a:xfrm>
              <a:off x="3629475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7" name="Oval 520"/>
            <p:cNvSpPr>
              <a:spLocks noChangeArrowheads="1"/>
            </p:cNvSpPr>
            <p:nvPr userDrawn="1"/>
          </p:nvSpPr>
          <p:spPr bwMode="auto">
            <a:xfrm>
              <a:off x="3700913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8" name="Oval 521"/>
            <p:cNvSpPr>
              <a:spLocks noChangeArrowheads="1"/>
            </p:cNvSpPr>
            <p:nvPr userDrawn="1"/>
          </p:nvSpPr>
          <p:spPr bwMode="auto">
            <a:xfrm>
              <a:off x="3700913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29" name="Oval 522"/>
            <p:cNvSpPr>
              <a:spLocks noChangeArrowheads="1"/>
            </p:cNvSpPr>
            <p:nvPr userDrawn="1"/>
          </p:nvSpPr>
          <p:spPr bwMode="auto">
            <a:xfrm>
              <a:off x="3773938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0" name="Oval 523"/>
            <p:cNvSpPr>
              <a:spLocks noChangeArrowheads="1"/>
            </p:cNvSpPr>
            <p:nvPr userDrawn="1"/>
          </p:nvSpPr>
          <p:spPr bwMode="auto">
            <a:xfrm>
              <a:off x="3773938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1" name="Oval 524"/>
            <p:cNvSpPr>
              <a:spLocks noChangeArrowheads="1"/>
            </p:cNvSpPr>
            <p:nvPr userDrawn="1"/>
          </p:nvSpPr>
          <p:spPr bwMode="auto">
            <a:xfrm>
              <a:off x="3700913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2" name="Oval 525"/>
            <p:cNvSpPr>
              <a:spLocks noChangeArrowheads="1"/>
            </p:cNvSpPr>
            <p:nvPr userDrawn="1"/>
          </p:nvSpPr>
          <p:spPr bwMode="auto">
            <a:xfrm>
              <a:off x="3629475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3" name="Oval 526"/>
            <p:cNvSpPr>
              <a:spLocks noChangeArrowheads="1"/>
            </p:cNvSpPr>
            <p:nvPr userDrawn="1"/>
          </p:nvSpPr>
          <p:spPr bwMode="auto">
            <a:xfrm>
              <a:off x="3629475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4" name="Oval 527"/>
            <p:cNvSpPr>
              <a:spLocks noChangeArrowheads="1"/>
            </p:cNvSpPr>
            <p:nvPr userDrawn="1"/>
          </p:nvSpPr>
          <p:spPr bwMode="auto">
            <a:xfrm>
              <a:off x="3556450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5" name="Oval 528"/>
            <p:cNvSpPr>
              <a:spLocks noChangeArrowheads="1"/>
            </p:cNvSpPr>
            <p:nvPr userDrawn="1"/>
          </p:nvSpPr>
          <p:spPr bwMode="auto">
            <a:xfrm>
              <a:off x="3556450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6" name="Oval 529"/>
            <p:cNvSpPr>
              <a:spLocks noChangeArrowheads="1"/>
            </p:cNvSpPr>
            <p:nvPr userDrawn="1"/>
          </p:nvSpPr>
          <p:spPr bwMode="auto">
            <a:xfrm>
              <a:off x="3556450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7" name="Oval 530"/>
            <p:cNvSpPr>
              <a:spLocks noChangeArrowheads="1"/>
            </p:cNvSpPr>
            <p:nvPr userDrawn="1"/>
          </p:nvSpPr>
          <p:spPr bwMode="auto">
            <a:xfrm>
              <a:off x="3919988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8" name="Oval 531"/>
            <p:cNvSpPr>
              <a:spLocks noChangeArrowheads="1"/>
            </p:cNvSpPr>
            <p:nvPr userDrawn="1"/>
          </p:nvSpPr>
          <p:spPr bwMode="auto">
            <a:xfrm>
              <a:off x="377393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39" name="Oval 532"/>
            <p:cNvSpPr>
              <a:spLocks noChangeArrowheads="1"/>
            </p:cNvSpPr>
            <p:nvPr userDrawn="1"/>
          </p:nvSpPr>
          <p:spPr bwMode="auto">
            <a:xfrm>
              <a:off x="3991425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0" name="Oval 533"/>
            <p:cNvSpPr>
              <a:spLocks noChangeArrowheads="1"/>
            </p:cNvSpPr>
            <p:nvPr userDrawn="1"/>
          </p:nvSpPr>
          <p:spPr bwMode="auto">
            <a:xfrm>
              <a:off x="4064450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1" name="Oval 534"/>
            <p:cNvSpPr>
              <a:spLocks noChangeArrowheads="1"/>
            </p:cNvSpPr>
            <p:nvPr userDrawn="1"/>
          </p:nvSpPr>
          <p:spPr bwMode="auto">
            <a:xfrm>
              <a:off x="399142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2" name="Oval 535"/>
            <p:cNvSpPr>
              <a:spLocks noChangeArrowheads="1"/>
            </p:cNvSpPr>
            <p:nvPr userDrawn="1"/>
          </p:nvSpPr>
          <p:spPr bwMode="auto">
            <a:xfrm>
              <a:off x="384696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3" name="Oval 536"/>
            <p:cNvSpPr>
              <a:spLocks noChangeArrowheads="1"/>
            </p:cNvSpPr>
            <p:nvPr userDrawn="1"/>
          </p:nvSpPr>
          <p:spPr bwMode="auto">
            <a:xfrm>
              <a:off x="3919988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4" name="Oval 537"/>
            <p:cNvSpPr>
              <a:spLocks noChangeArrowheads="1"/>
            </p:cNvSpPr>
            <p:nvPr userDrawn="1"/>
          </p:nvSpPr>
          <p:spPr bwMode="auto">
            <a:xfrm>
              <a:off x="399142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5" name="Oval 538"/>
            <p:cNvSpPr>
              <a:spLocks noChangeArrowheads="1"/>
            </p:cNvSpPr>
            <p:nvPr userDrawn="1"/>
          </p:nvSpPr>
          <p:spPr bwMode="auto">
            <a:xfrm>
              <a:off x="406445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6" name="Oval 539"/>
            <p:cNvSpPr>
              <a:spLocks noChangeArrowheads="1"/>
            </p:cNvSpPr>
            <p:nvPr userDrawn="1"/>
          </p:nvSpPr>
          <p:spPr bwMode="auto">
            <a:xfrm>
              <a:off x="4210500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7" name="Oval 540"/>
            <p:cNvSpPr>
              <a:spLocks noChangeArrowheads="1"/>
            </p:cNvSpPr>
            <p:nvPr userDrawn="1"/>
          </p:nvSpPr>
          <p:spPr bwMode="auto">
            <a:xfrm>
              <a:off x="435496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8" name="Oval 541"/>
            <p:cNvSpPr>
              <a:spLocks noChangeArrowheads="1"/>
            </p:cNvSpPr>
            <p:nvPr userDrawn="1"/>
          </p:nvSpPr>
          <p:spPr bwMode="auto">
            <a:xfrm>
              <a:off x="435496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49" name="Oval 542"/>
            <p:cNvSpPr>
              <a:spLocks noChangeArrowheads="1"/>
            </p:cNvSpPr>
            <p:nvPr userDrawn="1"/>
          </p:nvSpPr>
          <p:spPr bwMode="auto">
            <a:xfrm>
              <a:off x="4281938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0" name="Oval 543"/>
            <p:cNvSpPr>
              <a:spLocks noChangeArrowheads="1"/>
            </p:cNvSpPr>
            <p:nvPr userDrawn="1"/>
          </p:nvSpPr>
          <p:spPr bwMode="auto">
            <a:xfrm>
              <a:off x="4354963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1" name="Oval 544"/>
            <p:cNvSpPr>
              <a:spLocks noChangeArrowheads="1"/>
            </p:cNvSpPr>
            <p:nvPr userDrawn="1"/>
          </p:nvSpPr>
          <p:spPr bwMode="auto">
            <a:xfrm>
              <a:off x="4427988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2" name="Oval 545"/>
            <p:cNvSpPr>
              <a:spLocks noChangeArrowheads="1"/>
            </p:cNvSpPr>
            <p:nvPr userDrawn="1"/>
          </p:nvSpPr>
          <p:spPr bwMode="auto">
            <a:xfrm>
              <a:off x="4427988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3" name="Oval 546"/>
            <p:cNvSpPr>
              <a:spLocks noChangeArrowheads="1"/>
            </p:cNvSpPr>
            <p:nvPr userDrawn="1"/>
          </p:nvSpPr>
          <p:spPr bwMode="auto">
            <a:xfrm>
              <a:off x="4354963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4" name="Oval 547"/>
            <p:cNvSpPr>
              <a:spLocks noChangeArrowheads="1"/>
            </p:cNvSpPr>
            <p:nvPr userDrawn="1"/>
          </p:nvSpPr>
          <p:spPr bwMode="auto">
            <a:xfrm>
              <a:off x="4354963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5" name="Oval 548"/>
            <p:cNvSpPr>
              <a:spLocks noChangeArrowheads="1"/>
            </p:cNvSpPr>
            <p:nvPr userDrawn="1"/>
          </p:nvSpPr>
          <p:spPr bwMode="auto">
            <a:xfrm>
              <a:off x="428193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6" name="Oval 549"/>
            <p:cNvSpPr>
              <a:spLocks noChangeArrowheads="1"/>
            </p:cNvSpPr>
            <p:nvPr userDrawn="1"/>
          </p:nvSpPr>
          <p:spPr bwMode="auto">
            <a:xfrm>
              <a:off x="428193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7" name="Oval 550"/>
            <p:cNvSpPr>
              <a:spLocks noChangeArrowheads="1"/>
            </p:cNvSpPr>
            <p:nvPr userDrawn="1"/>
          </p:nvSpPr>
          <p:spPr bwMode="auto">
            <a:xfrm>
              <a:off x="4210500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8" name="Oval 551"/>
            <p:cNvSpPr>
              <a:spLocks noChangeArrowheads="1"/>
            </p:cNvSpPr>
            <p:nvPr userDrawn="1"/>
          </p:nvSpPr>
          <p:spPr bwMode="auto">
            <a:xfrm>
              <a:off x="4210500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59" name="Oval 552"/>
            <p:cNvSpPr>
              <a:spLocks noChangeArrowheads="1"/>
            </p:cNvSpPr>
            <p:nvPr userDrawn="1"/>
          </p:nvSpPr>
          <p:spPr bwMode="auto">
            <a:xfrm>
              <a:off x="4281938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0" name="Oval 553"/>
            <p:cNvSpPr>
              <a:spLocks noChangeArrowheads="1"/>
            </p:cNvSpPr>
            <p:nvPr userDrawn="1"/>
          </p:nvSpPr>
          <p:spPr bwMode="auto">
            <a:xfrm>
              <a:off x="4281938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1" name="Oval 554"/>
            <p:cNvSpPr>
              <a:spLocks noChangeArrowheads="1"/>
            </p:cNvSpPr>
            <p:nvPr userDrawn="1"/>
          </p:nvSpPr>
          <p:spPr bwMode="auto">
            <a:xfrm>
              <a:off x="4354963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2" name="Oval 555"/>
            <p:cNvSpPr>
              <a:spLocks noChangeArrowheads="1"/>
            </p:cNvSpPr>
            <p:nvPr userDrawn="1"/>
          </p:nvSpPr>
          <p:spPr bwMode="auto">
            <a:xfrm>
              <a:off x="4354963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3" name="Oval 556"/>
            <p:cNvSpPr>
              <a:spLocks noChangeArrowheads="1"/>
            </p:cNvSpPr>
            <p:nvPr userDrawn="1"/>
          </p:nvSpPr>
          <p:spPr bwMode="auto">
            <a:xfrm>
              <a:off x="442798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4" name="Oval 557"/>
            <p:cNvSpPr>
              <a:spLocks noChangeArrowheads="1"/>
            </p:cNvSpPr>
            <p:nvPr userDrawn="1"/>
          </p:nvSpPr>
          <p:spPr bwMode="auto">
            <a:xfrm>
              <a:off x="442798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5" name="Oval 558"/>
            <p:cNvSpPr>
              <a:spLocks noChangeArrowheads="1"/>
            </p:cNvSpPr>
            <p:nvPr userDrawn="1"/>
          </p:nvSpPr>
          <p:spPr bwMode="auto">
            <a:xfrm>
              <a:off x="4501013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6" name="Oval 559"/>
            <p:cNvSpPr>
              <a:spLocks noChangeArrowheads="1"/>
            </p:cNvSpPr>
            <p:nvPr userDrawn="1"/>
          </p:nvSpPr>
          <p:spPr bwMode="auto">
            <a:xfrm>
              <a:off x="4574038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7" name="Oval 560"/>
            <p:cNvSpPr>
              <a:spLocks noChangeArrowheads="1"/>
            </p:cNvSpPr>
            <p:nvPr userDrawn="1"/>
          </p:nvSpPr>
          <p:spPr bwMode="auto">
            <a:xfrm>
              <a:off x="4574038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8" name="Oval 561"/>
            <p:cNvSpPr>
              <a:spLocks noChangeArrowheads="1"/>
            </p:cNvSpPr>
            <p:nvPr userDrawn="1"/>
          </p:nvSpPr>
          <p:spPr bwMode="auto">
            <a:xfrm>
              <a:off x="4501013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69" name="Oval 562"/>
            <p:cNvSpPr>
              <a:spLocks noChangeArrowheads="1"/>
            </p:cNvSpPr>
            <p:nvPr userDrawn="1"/>
          </p:nvSpPr>
          <p:spPr bwMode="auto">
            <a:xfrm>
              <a:off x="450101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0" name="Oval 563"/>
            <p:cNvSpPr>
              <a:spLocks noChangeArrowheads="1"/>
            </p:cNvSpPr>
            <p:nvPr userDrawn="1"/>
          </p:nvSpPr>
          <p:spPr bwMode="auto">
            <a:xfrm>
              <a:off x="4574038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1" name="Oval 564"/>
            <p:cNvSpPr>
              <a:spLocks noChangeArrowheads="1"/>
            </p:cNvSpPr>
            <p:nvPr userDrawn="1"/>
          </p:nvSpPr>
          <p:spPr bwMode="auto">
            <a:xfrm>
              <a:off x="4574038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2" name="Oval 565"/>
            <p:cNvSpPr>
              <a:spLocks noChangeArrowheads="1"/>
            </p:cNvSpPr>
            <p:nvPr userDrawn="1"/>
          </p:nvSpPr>
          <p:spPr bwMode="auto">
            <a:xfrm>
              <a:off x="4647063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3" name="Oval 566"/>
            <p:cNvSpPr>
              <a:spLocks noChangeArrowheads="1"/>
            </p:cNvSpPr>
            <p:nvPr userDrawn="1"/>
          </p:nvSpPr>
          <p:spPr bwMode="auto">
            <a:xfrm>
              <a:off x="4718500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4" name="Oval 567"/>
            <p:cNvSpPr>
              <a:spLocks noChangeArrowheads="1"/>
            </p:cNvSpPr>
            <p:nvPr userDrawn="1"/>
          </p:nvSpPr>
          <p:spPr bwMode="auto">
            <a:xfrm>
              <a:off x="471850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5" name="Oval 568"/>
            <p:cNvSpPr>
              <a:spLocks noChangeArrowheads="1"/>
            </p:cNvSpPr>
            <p:nvPr userDrawn="1"/>
          </p:nvSpPr>
          <p:spPr bwMode="auto">
            <a:xfrm>
              <a:off x="479152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6" name="Oval 569"/>
            <p:cNvSpPr>
              <a:spLocks noChangeArrowheads="1"/>
            </p:cNvSpPr>
            <p:nvPr userDrawn="1"/>
          </p:nvSpPr>
          <p:spPr bwMode="auto">
            <a:xfrm>
              <a:off x="4791525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7" name="Oval 570"/>
            <p:cNvSpPr>
              <a:spLocks noChangeArrowheads="1"/>
            </p:cNvSpPr>
            <p:nvPr userDrawn="1"/>
          </p:nvSpPr>
          <p:spPr bwMode="auto">
            <a:xfrm>
              <a:off x="479152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8" name="Oval 571"/>
            <p:cNvSpPr>
              <a:spLocks noChangeArrowheads="1"/>
            </p:cNvSpPr>
            <p:nvPr userDrawn="1"/>
          </p:nvSpPr>
          <p:spPr bwMode="auto">
            <a:xfrm>
              <a:off x="471850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79" name="Oval 572"/>
            <p:cNvSpPr>
              <a:spLocks noChangeArrowheads="1"/>
            </p:cNvSpPr>
            <p:nvPr userDrawn="1"/>
          </p:nvSpPr>
          <p:spPr bwMode="auto">
            <a:xfrm>
              <a:off x="4791525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0" name="Oval 573"/>
            <p:cNvSpPr>
              <a:spLocks noChangeArrowheads="1"/>
            </p:cNvSpPr>
            <p:nvPr userDrawn="1"/>
          </p:nvSpPr>
          <p:spPr bwMode="auto">
            <a:xfrm>
              <a:off x="4864550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1" name="Oval 574"/>
            <p:cNvSpPr>
              <a:spLocks noChangeArrowheads="1"/>
            </p:cNvSpPr>
            <p:nvPr userDrawn="1"/>
          </p:nvSpPr>
          <p:spPr bwMode="auto">
            <a:xfrm>
              <a:off x="4864550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2" name="Oval 575"/>
            <p:cNvSpPr>
              <a:spLocks noChangeArrowheads="1"/>
            </p:cNvSpPr>
            <p:nvPr userDrawn="1"/>
          </p:nvSpPr>
          <p:spPr bwMode="auto">
            <a:xfrm>
              <a:off x="4864550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3" name="Oval 576"/>
            <p:cNvSpPr>
              <a:spLocks noChangeArrowheads="1"/>
            </p:cNvSpPr>
            <p:nvPr userDrawn="1"/>
          </p:nvSpPr>
          <p:spPr bwMode="auto">
            <a:xfrm>
              <a:off x="4864550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4" name="Oval 577"/>
            <p:cNvSpPr>
              <a:spLocks noChangeArrowheads="1"/>
            </p:cNvSpPr>
            <p:nvPr userDrawn="1"/>
          </p:nvSpPr>
          <p:spPr bwMode="auto">
            <a:xfrm>
              <a:off x="4935988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5" name="Oval 578"/>
            <p:cNvSpPr>
              <a:spLocks noChangeArrowheads="1"/>
            </p:cNvSpPr>
            <p:nvPr userDrawn="1"/>
          </p:nvSpPr>
          <p:spPr bwMode="auto">
            <a:xfrm>
              <a:off x="4935988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6" name="Oval 579"/>
            <p:cNvSpPr>
              <a:spLocks noChangeArrowheads="1"/>
            </p:cNvSpPr>
            <p:nvPr userDrawn="1"/>
          </p:nvSpPr>
          <p:spPr bwMode="auto">
            <a:xfrm>
              <a:off x="4935988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7" name="Oval 580"/>
            <p:cNvSpPr>
              <a:spLocks noChangeArrowheads="1"/>
            </p:cNvSpPr>
            <p:nvPr userDrawn="1"/>
          </p:nvSpPr>
          <p:spPr bwMode="auto">
            <a:xfrm>
              <a:off x="4935988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8" name="Oval 581"/>
            <p:cNvSpPr>
              <a:spLocks noChangeArrowheads="1"/>
            </p:cNvSpPr>
            <p:nvPr userDrawn="1"/>
          </p:nvSpPr>
          <p:spPr bwMode="auto">
            <a:xfrm>
              <a:off x="500901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89" name="Oval 582"/>
            <p:cNvSpPr>
              <a:spLocks noChangeArrowheads="1"/>
            </p:cNvSpPr>
            <p:nvPr userDrawn="1"/>
          </p:nvSpPr>
          <p:spPr bwMode="auto">
            <a:xfrm>
              <a:off x="500901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0" name="Oval 583"/>
            <p:cNvSpPr>
              <a:spLocks noChangeArrowheads="1"/>
            </p:cNvSpPr>
            <p:nvPr userDrawn="1"/>
          </p:nvSpPr>
          <p:spPr bwMode="auto">
            <a:xfrm>
              <a:off x="500901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1" name="Oval 584"/>
            <p:cNvSpPr>
              <a:spLocks noChangeArrowheads="1"/>
            </p:cNvSpPr>
            <p:nvPr userDrawn="1"/>
          </p:nvSpPr>
          <p:spPr bwMode="auto">
            <a:xfrm>
              <a:off x="5009013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2" name="Oval 585"/>
            <p:cNvSpPr>
              <a:spLocks noChangeArrowheads="1"/>
            </p:cNvSpPr>
            <p:nvPr userDrawn="1"/>
          </p:nvSpPr>
          <p:spPr bwMode="auto">
            <a:xfrm>
              <a:off x="500901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3" name="Oval 586"/>
            <p:cNvSpPr>
              <a:spLocks noChangeArrowheads="1"/>
            </p:cNvSpPr>
            <p:nvPr userDrawn="1"/>
          </p:nvSpPr>
          <p:spPr bwMode="auto">
            <a:xfrm>
              <a:off x="4935988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4" name="Oval 587"/>
            <p:cNvSpPr>
              <a:spLocks noChangeArrowheads="1"/>
            </p:cNvSpPr>
            <p:nvPr userDrawn="1"/>
          </p:nvSpPr>
          <p:spPr bwMode="auto">
            <a:xfrm>
              <a:off x="4935988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5" name="Oval 588"/>
            <p:cNvSpPr>
              <a:spLocks noChangeArrowheads="1"/>
            </p:cNvSpPr>
            <p:nvPr userDrawn="1"/>
          </p:nvSpPr>
          <p:spPr bwMode="auto">
            <a:xfrm>
              <a:off x="4935988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6" name="Oval 589"/>
            <p:cNvSpPr>
              <a:spLocks noChangeArrowheads="1"/>
            </p:cNvSpPr>
            <p:nvPr userDrawn="1"/>
          </p:nvSpPr>
          <p:spPr bwMode="auto">
            <a:xfrm>
              <a:off x="5009013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7" name="Oval 590"/>
            <p:cNvSpPr>
              <a:spLocks noChangeArrowheads="1"/>
            </p:cNvSpPr>
            <p:nvPr userDrawn="1"/>
          </p:nvSpPr>
          <p:spPr bwMode="auto">
            <a:xfrm>
              <a:off x="5009013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8" name="Oval 591"/>
            <p:cNvSpPr>
              <a:spLocks noChangeArrowheads="1"/>
            </p:cNvSpPr>
            <p:nvPr userDrawn="1"/>
          </p:nvSpPr>
          <p:spPr bwMode="auto">
            <a:xfrm>
              <a:off x="5082038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399" name="Oval 592"/>
            <p:cNvSpPr>
              <a:spLocks noChangeArrowheads="1"/>
            </p:cNvSpPr>
            <p:nvPr userDrawn="1"/>
          </p:nvSpPr>
          <p:spPr bwMode="auto">
            <a:xfrm>
              <a:off x="5082038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0" name="Oval 593"/>
            <p:cNvSpPr>
              <a:spLocks noChangeArrowheads="1"/>
            </p:cNvSpPr>
            <p:nvPr userDrawn="1"/>
          </p:nvSpPr>
          <p:spPr bwMode="auto">
            <a:xfrm>
              <a:off x="5155063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1" name="Oval 594"/>
            <p:cNvSpPr>
              <a:spLocks noChangeArrowheads="1"/>
            </p:cNvSpPr>
            <p:nvPr userDrawn="1"/>
          </p:nvSpPr>
          <p:spPr bwMode="auto">
            <a:xfrm>
              <a:off x="515506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2" name="Oval 595"/>
            <p:cNvSpPr>
              <a:spLocks noChangeArrowheads="1"/>
            </p:cNvSpPr>
            <p:nvPr userDrawn="1"/>
          </p:nvSpPr>
          <p:spPr bwMode="auto">
            <a:xfrm>
              <a:off x="5082038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3" name="Oval 596"/>
            <p:cNvSpPr>
              <a:spLocks noChangeArrowheads="1"/>
            </p:cNvSpPr>
            <p:nvPr userDrawn="1"/>
          </p:nvSpPr>
          <p:spPr bwMode="auto">
            <a:xfrm>
              <a:off x="5082038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4" name="Oval 597"/>
            <p:cNvSpPr>
              <a:spLocks noChangeArrowheads="1"/>
            </p:cNvSpPr>
            <p:nvPr userDrawn="1"/>
          </p:nvSpPr>
          <p:spPr bwMode="auto">
            <a:xfrm>
              <a:off x="5082038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5" name="Oval 598"/>
            <p:cNvSpPr>
              <a:spLocks noChangeArrowheads="1"/>
            </p:cNvSpPr>
            <p:nvPr userDrawn="1"/>
          </p:nvSpPr>
          <p:spPr bwMode="auto">
            <a:xfrm>
              <a:off x="5082038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6" name="Oval 599"/>
            <p:cNvSpPr>
              <a:spLocks noChangeArrowheads="1"/>
            </p:cNvSpPr>
            <p:nvPr userDrawn="1"/>
          </p:nvSpPr>
          <p:spPr bwMode="auto">
            <a:xfrm>
              <a:off x="5082038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7" name="Oval 600"/>
            <p:cNvSpPr>
              <a:spLocks noChangeArrowheads="1"/>
            </p:cNvSpPr>
            <p:nvPr userDrawn="1"/>
          </p:nvSpPr>
          <p:spPr bwMode="auto">
            <a:xfrm>
              <a:off x="515506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8" name="Oval 601"/>
            <p:cNvSpPr>
              <a:spLocks noChangeArrowheads="1"/>
            </p:cNvSpPr>
            <p:nvPr userDrawn="1"/>
          </p:nvSpPr>
          <p:spPr bwMode="auto">
            <a:xfrm>
              <a:off x="522808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09" name="Oval 602"/>
            <p:cNvSpPr>
              <a:spLocks noChangeArrowheads="1"/>
            </p:cNvSpPr>
            <p:nvPr userDrawn="1"/>
          </p:nvSpPr>
          <p:spPr bwMode="auto">
            <a:xfrm>
              <a:off x="5301113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0" name="Oval 603"/>
            <p:cNvSpPr>
              <a:spLocks noChangeArrowheads="1"/>
            </p:cNvSpPr>
            <p:nvPr userDrawn="1"/>
          </p:nvSpPr>
          <p:spPr bwMode="auto">
            <a:xfrm>
              <a:off x="530111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1" name="Oval 604"/>
            <p:cNvSpPr>
              <a:spLocks noChangeArrowheads="1"/>
            </p:cNvSpPr>
            <p:nvPr userDrawn="1"/>
          </p:nvSpPr>
          <p:spPr bwMode="auto">
            <a:xfrm>
              <a:off x="5228088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2" name="Oval 605"/>
            <p:cNvSpPr>
              <a:spLocks noChangeArrowheads="1"/>
            </p:cNvSpPr>
            <p:nvPr userDrawn="1"/>
          </p:nvSpPr>
          <p:spPr bwMode="auto">
            <a:xfrm>
              <a:off x="515506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3" name="Oval 606"/>
            <p:cNvSpPr>
              <a:spLocks noChangeArrowheads="1"/>
            </p:cNvSpPr>
            <p:nvPr userDrawn="1"/>
          </p:nvSpPr>
          <p:spPr bwMode="auto">
            <a:xfrm>
              <a:off x="515506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4" name="Oval 608"/>
            <p:cNvSpPr>
              <a:spLocks noChangeArrowheads="1"/>
            </p:cNvSpPr>
            <p:nvPr userDrawn="1"/>
          </p:nvSpPr>
          <p:spPr bwMode="auto">
            <a:xfrm>
              <a:off x="5228088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5" name="Oval 609"/>
            <p:cNvSpPr>
              <a:spLocks noChangeArrowheads="1"/>
            </p:cNvSpPr>
            <p:nvPr userDrawn="1"/>
          </p:nvSpPr>
          <p:spPr bwMode="auto">
            <a:xfrm>
              <a:off x="5228088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6" name="Oval 610"/>
            <p:cNvSpPr>
              <a:spLocks noChangeArrowheads="1"/>
            </p:cNvSpPr>
            <p:nvPr userDrawn="1"/>
          </p:nvSpPr>
          <p:spPr bwMode="auto">
            <a:xfrm>
              <a:off x="5155063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7" name="Oval 611"/>
            <p:cNvSpPr>
              <a:spLocks noChangeArrowheads="1"/>
            </p:cNvSpPr>
            <p:nvPr userDrawn="1"/>
          </p:nvSpPr>
          <p:spPr bwMode="auto">
            <a:xfrm>
              <a:off x="5228088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8" name="Oval 612"/>
            <p:cNvSpPr>
              <a:spLocks noChangeArrowheads="1"/>
            </p:cNvSpPr>
            <p:nvPr userDrawn="1"/>
          </p:nvSpPr>
          <p:spPr bwMode="auto">
            <a:xfrm>
              <a:off x="5301113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19" name="Oval 613"/>
            <p:cNvSpPr>
              <a:spLocks noChangeArrowheads="1"/>
            </p:cNvSpPr>
            <p:nvPr userDrawn="1"/>
          </p:nvSpPr>
          <p:spPr bwMode="auto">
            <a:xfrm>
              <a:off x="5301113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0" name="Oval 614"/>
            <p:cNvSpPr>
              <a:spLocks noChangeArrowheads="1"/>
            </p:cNvSpPr>
            <p:nvPr userDrawn="1"/>
          </p:nvSpPr>
          <p:spPr bwMode="auto">
            <a:xfrm>
              <a:off x="5301113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1" name="Oval 615"/>
            <p:cNvSpPr>
              <a:spLocks noChangeArrowheads="1"/>
            </p:cNvSpPr>
            <p:nvPr userDrawn="1"/>
          </p:nvSpPr>
          <p:spPr bwMode="auto">
            <a:xfrm>
              <a:off x="5301113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2" name="Oval 616"/>
            <p:cNvSpPr>
              <a:spLocks noChangeArrowheads="1"/>
            </p:cNvSpPr>
            <p:nvPr userDrawn="1"/>
          </p:nvSpPr>
          <p:spPr bwMode="auto">
            <a:xfrm>
              <a:off x="537255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3" name="Oval 617"/>
            <p:cNvSpPr>
              <a:spLocks noChangeArrowheads="1"/>
            </p:cNvSpPr>
            <p:nvPr userDrawn="1"/>
          </p:nvSpPr>
          <p:spPr bwMode="auto">
            <a:xfrm>
              <a:off x="537255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4" name="Oval 618"/>
            <p:cNvSpPr>
              <a:spLocks noChangeArrowheads="1"/>
            </p:cNvSpPr>
            <p:nvPr userDrawn="1"/>
          </p:nvSpPr>
          <p:spPr bwMode="auto">
            <a:xfrm>
              <a:off x="537255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5" name="Oval 619"/>
            <p:cNvSpPr>
              <a:spLocks noChangeArrowheads="1"/>
            </p:cNvSpPr>
            <p:nvPr userDrawn="1"/>
          </p:nvSpPr>
          <p:spPr bwMode="auto">
            <a:xfrm>
              <a:off x="537255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6" name="Oval 620"/>
            <p:cNvSpPr>
              <a:spLocks noChangeArrowheads="1"/>
            </p:cNvSpPr>
            <p:nvPr userDrawn="1"/>
          </p:nvSpPr>
          <p:spPr bwMode="auto">
            <a:xfrm>
              <a:off x="5372550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7" name="Oval 621"/>
            <p:cNvSpPr>
              <a:spLocks noChangeArrowheads="1"/>
            </p:cNvSpPr>
            <p:nvPr userDrawn="1"/>
          </p:nvSpPr>
          <p:spPr bwMode="auto">
            <a:xfrm>
              <a:off x="5301113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8" name="Oval 622"/>
            <p:cNvSpPr>
              <a:spLocks noChangeArrowheads="1"/>
            </p:cNvSpPr>
            <p:nvPr userDrawn="1"/>
          </p:nvSpPr>
          <p:spPr bwMode="auto">
            <a:xfrm>
              <a:off x="5301113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29" name="Oval 623"/>
            <p:cNvSpPr>
              <a:spLocks noChangeArrowheads="1"/>
            </p:cNvSpPr>
            <p:nvPr userDrawn="1"/>
          </p:nvSpPr>
          <p:spPr bwMode="auto">
            <a:xfrm>
              <a:off x="5301113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0" name="Oval 624"/>
            <p:cNvSpPr>
              <a:spLocks noChangeArrowheads="1"/>
            </p:cNvSpPr>
            <p:nvPr userDrawn="1"/>
          </p:nvSpPr>
          <p:spPr bwMode="auto">
            <a:xfrm>
              <a:off x="5372550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1" name="Oval 625"/>
            <p:cNvSpPr>
              <a:spLocks noChangeArrowheads="1"/>
            </p:cNvSpPr>
            <p:nvPr userDrawn="1"/>
          </p:nvSpPr>
          <p:spPr bwMode="auto">
            <a:xfrm>
              <a:off x="537255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2" name="Oval 626"/>
            <p:cNvSpPr>
              <a:spLocks noChangeArrowheads="1"/>
            </p:cNvSpPr>
            <p:nvPr userDrawn="1"/>
          </p:nvSpPr>
          <p:spPr bwMode="auto">
            <a:xfrm>
              <a:off x="544557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3" name="Oval 627"/>
            <p:cNvSpPr>
              <a:spLocks noChangeArrowheads="1"/>
            </p:cNvSpPr>
            <p:nvPr userDrawn="1"/>
          </p:nvSpPr>
          <p:spPr bwMode="auto">
            <a:xfrm>
              <a:off x="544557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4" name="Oval 628"/>
            <p:cNvSpPr>
              <a:spLocks noChangeArrowheads="1"/>
            </p:cNvSpPr>
            <p:nvPr userDrawn="1"/>
          </p:nvSpPr>
          <p:spPr bwMode="auto">
            <a:xfrm>
              <a:off x="544557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5" name="Oval 629"/>
            <p:cNvSpPr>
              <a:spLocks noChangeArrowheads="1"/>
            </p:cNvSpPr>
            <p:nvPr userDrawn="1"/>
          </p:nvSpPr>
          <p:spPr bwMode="auto">
            <a:xfrm>
              <a:off x="544557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6" name="Oval 630"/>
            <p:cNvSpPr>
              <a:spLocks noChangeArrowheads="1"/>
            </p:cNvSpPr>
            <p:nvPr userDrawn="1"/>
          </p:nvSpPr>
          <p:spPr bwMode="auto">
            <a:xfrm>
              <a:off x="544557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7" name="Oval 631"/>
            <p:cNvSpPr>
              <a:spLocks noChangeArrowheads="1"/>
            </p:cNvSpPr>
            <p:nvPr userDrawn="1"/>
          </p:nvSpPr>
          <p:spPr bwMode="auto">
            <a:xfrm>
              <a:off x="544557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8" name="Oval 632"/>
            <p:cNvSpPr>
              <a:spLocks noChangeArrowheads="1"/>
            </p:cNvSpPr>
            <p:nvPr userDrawn="1"/>
          </p:nvSpPr>
          <p:spPr bwMode="auto">
            <a:xfrm>
              <a:off x="5445575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39" name="Oval 633"/>
            <p:cNvSpPr>
              <a:spLocks noChangeArrowheads="1"/>
            </p:cNvSpPr>
            <p:nvPr userDrawn="1"/>
          </p:nvSpPr>
          <p:spPr bwMode="auto">
            <a:xfrm>
              <a:off x="5372550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0" name="Oval 634"/>
            <p:cNvSpPr>
              <a:spLocks noChangeArrowheads="1"/>
            </p:cNvSpPr>
            <p:nvPr userDrawn="1"/>
          </p:nvSpPr>
          <p:spPr bwMode="auto">
            <a:xfrm>
              <a:off x="537255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1" name="Oval 635"/>
            <p:cNvSpPr>
              <a:spLocks noChangeArrowheads="1"/>
            </p:cNvSpPr>
            <p:nvPr userDrawn="1"/>
          </p:nvSpPr>
          <p:spPr bwMode="auto">
            <a:xfrm>
              <a:off x="544557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2" name="Oval 636"/>
            <p:cNvSpPr>
              <a:spLocks noChangeArrowheads="1"/>
            </p:cNvSpPr>
            <p:nvPr userDrawn="1"/>
          </p:nvSpPr>
          <p:spPr bwMode="auto">
            <a:xfrm>
              <a:off x="544557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3" name="Oval 637"/>
            <p:cNvSpPr>
              <a:spLocks noChangeArrowheads="1"/>
            </p:cNvSpPr>
            <p:nvPr userDrawn="1"/>
          </p:nvSpPr>
          <p:spPr bwMode="auto">
            <a:xfrm>
              <a:off x="5445575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4" name="Oval 638"/>
            <p:cNvSpPr>
              <a:spLocks noChangeArrowheads="1"/>
            </p:cNvSpPr>
            <p:nvPr userDrawn="1"/>
          </p:nvSpPr>
          <p:spPr bwMode="auto">
            <a:xfrm>
              <a:off x="5372550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5" name="Oval 639"/>
            <p:cNvSpPr>
              <a:spLocks noChangeArrowheads="1"/>
            </p:cNvSpPr>
            <p:nvPr userDrawn="1"/>
          </p:nvSpPr>
          <p:spPr bwMode="auto">
            <a:xfrm>
              <a:off x="5301113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6" name="Oval 640"/>
            <p:cNvSpPr>
              <a:spLocks noChangeArrowheads="1"/>
            </p:cNvSpPr>
            <p:nvPr userDrawn="1"/>
          </p:nvSpPr>
          <p:spPr bwMode="auto">
            <a:xfrm>
              <a:off x="5518600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7" name="Oval 641"/>
            <p:cNvSpPr>
              <a:spLocks noChangeArrowheads="1"/>
            </p:cNvSpPr>
            <p:nvPr userDrawn="1"/>
          </p:nvSpPr>
          <p:spPr bwMode="auto">
            <a:xfrm>
              <a:off x="5518600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8" name="Oval 642"/>
            <p:cNvSpPr>
              <a:spLocks noChangeArrowheads="1"/>
            </p:cNvSpPr>
            <p:nvPr userDrawn="1"/>
          </p:nvSpPr>
          <p:spPr bwMode="auto">
            <a:xfrm>
              <a:off x="5518600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49" name="Oval 643"/>
            <p:cNvSpPr>
              <a:spLocks noChangeArrowheads="1"/>
            </p:cNvSpPr>
            <p:nvPr userDrawn="1"/>
          </p:nvSpPr>
          <p:spPr bwMode="auto">
            <a:xfrm>
              <a:off x="5445575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0" name="Oval 644"/>
            <p:cNvSpPr>
              <a:spLocks noChangeArrowheads="1"/>
            </p:cNvSpPr>
            <p:nvPr userDrawn="1"/>
          </p:nvSpPr>
          <p:spPr bwMode="auto">
            <a:xfrm>
              <a:off x="5372550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1" name="Oval 645"/>
            <p:cNvSpPr>
              <a:spLocks noChangeArrowheads="1"/>
            </p:cNvSpPr>
            <p:nvPr userDrawn="1"/>
          </p:nvSpPr>
          <p:spPr bwMode="auto">
            <a:xfrm>
              <a:off x="5301113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2" name="Oval 646"/>
            <p:cNvSpPr>
              <a:spLocks noChangeArrowheads="1"/>
            </p:cNvSpPr>
            <p:nvPr userDrawn="1"/>
          </p:nvSpPr>
          <p:spPr bwMode="auto">
            <a:xfrm>
              <a:off x="5228088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3" name="Oval 647"/>
            <p:cNvSpPr>
              <a:spLocks noChangeArrowheads="1"/>
            </p:cNvSpPr>
            <p:nvPr userDrawn="1"/>
          </p:nvSpPr>
          <p:spPr bwMode="auto">
            <a:xfrm>
              <a:off x="5228088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4" name="Oval 648"/>
            <p:cNvSpPr>
              <a:spLocks noChangeArrowheads="1"/>
            </p:cNvSpPr>
            <p:nvPr userDrawn="1"/>
          </p:nvSpPr>
          <p:spPr bwMode="auto">
            <a:xfrm>
              <a:off x="5301113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5" name="Oval 649"/>
            <p:cNvSpPr>
              <a:spLocks noChangeArrowheads="1"/>
            </p:cNvSpPr>
            <p:nvPr userDrawn="1"/>
          </p:nvSpPr>
          <p:spPr bwMode="auto">
            <a:xfrm>
              <a:off x="5372550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6" name="Oval 650"/>
            <p:cNvSpPr>
              <a:spLocks noChangeArrowheads="1"/>
            </p:cNvSpPr>
            <p:nvPr userDrawn="1"/>
          </p:nvSpPr>
          <p:spPr bwMode="auto">
            <a:xfrm>
              <a:off x="5372550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7" name="Oval 651"/>
            <p:cNvSpPr>
              <a:spLocks noChangeArrowheads="1"/>
            </p:cNvSpPr>
            <p:nvPr userDrawn="1"/>
          </p:nvSpPr>
          <p:spPr bwMode="auto">
            <a:xfrm>
              <a:off x="5301113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8" name="Oval 652"/>
            <p:cNvSpPr>
              <a:spLocks noChangeArrowheads="1"/>
            </p:cNvSpPr>
            <p:nvPr userDrawn="1"/>
          </p:nvSpPr>
          <p:spPr bwMode="auto">
            <a:xfrm>
              <a:off x="5372550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59" name="Oval 653"/>
            <p:cNvSpPr>
              <a:spLocks noChangeArrowheads="1"/>
            </p:cNvSpPr>
            <p:nvPr userDrawn="1"/>
          </p:nvSpPr>
          <p:spPr bwMode="auto">
            <a:xfrm>
              <a:off x="5372550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0" name="Oval 654"/>
            <p:cNvSpPr>
              <a:spLocks noChangeArrowheads="1"/>
            </p:cNvSpPr>
            <p:nvPr userDrawn="1"/>
          </p:nvSpPr>
          <p:spPr bwMode="auto">
            <a:xfrm>
              <a:off x="5301113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1" name="Oval 655"/>
            <p:cNvSpPr>
              <a:spLocks noChangeArrowheads="1"/>
            </p:cNvSpPr>
            <p:nvPr userDrawn="1"/>
          </p:nvSpPr>
          <p:spPr bwMode="auto">
            <a:xfrm>
              <a:off x="5228088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2" name="Oval 656"/>
            <p:cNvSpPr>
              <a:spLocks noChangeArrowheads="1"/>
            </p:cNvSpPr>
            <p:nvPr userDrawn="1"/>
          </p:nvSpPr>
          <p:spPr bwMode="auto">
            <a:xfrm>
              <a:off x="5155063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3" name="Oval 657"/>
            <p:cNvSpPr>
              <a:spLocks noChangeArrowheads="1"/>
            </p:cNvSpPr>
            <p:nvPr userDrawn="1"/>
          </p:nvSpPr>
          <p:spPr bwMode="auto">
            <a:xfrm>
              <a:off x="5082038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4" name="Oval 658"/>
            <p:cNvSpPr>
              <a:spLocks noChangeArrowheads="1"/>
            </p:cNvSpPr>
            <p:nvPr userDrawn="1"/>
          </p:nvSpPr>
          <p:spPr bwMode="auto">
            <a:xfrm>
              <a:off x="5009013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5" name="Oval 659"/>
            <p:cNvSpPr>
              <a:spLocks noChangeArrowheads="1"/>
            </p:cNvSpPr>
            <p:nvPr userDrawn="1"/>
          </p:nvSpPr>
          <p:spPr bwMode="auto">
            <a:xfrm>
              <a:off x="5009013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6" name="Oval 660"/>
            <p:cNvSpPr>
              <a:spLocks noChangeArrowheads="1"/>
            </p:cNvSpPr>
            <p:nvPr userDrawn="1"/>
          </p:nvSpPr>
          <p:spPr bwMode="auto">
            <a:xfrm>
              <a:off x="4935988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7" name="Oval 661"/>
            <p:cNvSpPr>
              <a:spLocks noChangeArrowheads="1"/>
            </p:cNvSpPr>
            <p:nvPr userDrawn="1"/>
          </p:nvSpPr>
          <p:spPr bwMode="auto">
            <a:xfrm>
              <a:off x="4864550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8" name="Oval 662"/>
            <p:cNvSpPr>
              <a:spLocks noChangeArrowheads="1"/>
            </p:cNvSpPr>
            <p:nvPr userDrawn="1"/>
          </p:nvSpPr>
          <p:spPr bwMode="auto">
            <a:xfrm>
              <a:off x="4791525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69" name="Oval 663"/>
            <p:cNvSpPr>
              <a:spLocks noChangeArrowheads="1"/>
            </p:cNvSpPr>
            <p:nvPr userDrawn="1"/>
          </p:nvSpPr>
          <p:spPr bwMode="auto">
            <a:xfrm>
              <a:off x="4791525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0" name="Oval 664"/>
            <p:cNvSpPr>
              <a:spLocks noChangeArrowheads="1"/>
            </p:cNvSpPr>
            <p:nvPr userDrawn="1"/>
          </p:nvSpPr>
          <p:spPr bwMode="auto">
            <a:xfrm>
              <a:off x="4718500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1" name="Oval 665"/>
            <p:cNvSpPr>
              <a:spLocks noChangeArrowheads="1"/>
            </p:cNvSpPr>
            <p:nvPr userDrawn="1"/>
          </p:nvSpPr>
          <p:spPr bwMode="auto">
            <a:xfrm>
              <a:off x="4647063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2" name="Oval 666"/>
            <p:cNvSpPr>
              <a:spLocks noChangeArrowheads="1"/>
            </p:cNvSpPr>
            <p:nvPr userDrawn="1"/>
          </p:nvSpPr>
          <p:spPr bwMode="auto">
            <a:xfrm>
              <a:off x="4647063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3" name="Oval 667"/>
            <p:cNvSpPr>
              <a:spLocks noChangeArrowheads="1"/>
            </p:cNvSpPr>
            <p:nvPr userDrawn="1"/>
          </p:nvSpPr>
          <p:spPr bwMode="auto">
            <a:xfrm>
              <a:off x="4574038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4" name="Oval 668"/>
            <p:cNvSpPr>
              <a:spLocks noChangeArrowheads="1"/>
            </p:cNvSpPr>
            <p:nvPr userDrawn="1"/>
          </p:nvSpPr>
          <p:spPr bwMode="auto">
            <a:xfrm>
              <a:off x="4574038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5" name="Oval 669"/>
            <p:cNvSpPr>
              <a:spLocks noChangeArrowheads="1"/>
            </p:cNvSpPr>
            <p:nvPr userDrawn="1"/>
          </p:nvSpPr>
          <p:spPr bwMode="auto">
            <a:xfrm>
              <a:off x="4501013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6" name="Oval 670"/>
            <p:cNvSpPr>
              <a:spLocks noChangeArrowheads="1"/>
            </p:cNvSpPr>
            <p:nvPr userDrawn="1"/>
          </p:nvSpPr>
          <p:spPr bwMode="auto">
            <a:xfrm>
              <a:off x="4427988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7" name="Oval 671"/>
            <p:cNvSpPr>
              <a:spLocks noChangeArrowheads="1"/>
            </p:cNvSpPr>
            <p:nvPr userDrawn="1"/>
          </p:nvSpPr>
          <p:spPr bwMode="auto">
            <a:xfrm>
              <a:off x="4354963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8" name="Oval 672"/>
            <p:cNvSpPr>
              <a:spLocks noChangeArrowheads="1"/>
            </p:cNvSpPr>
            <p:nvPr userDrawn="1"/>
          </p:nvSpPr>
          <p:spPr bwMode="auto">
            <a:xfrm>
              <a:off x="4281938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79" name="Oval 673"/>
            <p:cNvSpPr>
              <a:spLocks noChangeArrowheads="1"/>
            </p:cNvSpPr>
            <p:nvPr userDrawn="1"/>
          </p:nvSpPr>
          <p:spPr bwMode="auto">
            <a:xfrm>
              <a:off x="4281938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0" name="Oval 674"/>
            <p:cNvSpPr>
              <a:spLocks noChangeArrowheads="1"/>
            </p:cNvSpPr>
            <p:nvPr userDrawn="1"/>
          </p:nvSpPr>
          <p:spPr bwMode="auto">
            <a:xfrm>
              <a:off x="4210500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1" name="Oval 675"/>
            <p:cNvSpPr>
              <a:spLocks noChangeArrowheads="1"/>
            </p:cNvSpPr>
            <p:nvPr userDrawn="1"/>
          </p:nvSpPr>
          <p:spPr bwMode="auto">
            <a:xfrm>
              <a:off x="4210500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2" name="Oval 676"/>
            <p:cNvSpPr>
              <a:spLocks noChangeArrowheads="1"/>
            </p:cNvSpPr>
            <p:nvPr userDrawn="1"/>
          </p:nvSpPr>
          <p:spPr bwMode="auto">
            <a:xfrm>
              <a:off x="4210500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3" name="Oval 677"/>
            <p:cNvSpPr>
              <a:spLocks noChangeArrowheads="1"/>
            </p:cNvSpPr>
            <p:nvPr userDrawn="1"/>
          </p:nvSpPr>
          <p:spPr bwMode="auto">
            <a:xfrm>
              <a:off x="4137475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4" name="Oval 678"/>
            <p:cNvSpPr>
              <a:spLocks noChangeArrowheads="1"/>
            </p:cNvSpPr>
            <p:nvPr userDrawn="1"/>
          </p:nvSpPr>
          <p:spPr bwMode="auto">
            <a:xfrm>
              <a:off x="4137475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5" name="Oval 679"/>
            <p:cNvSpPr>
              <a:spLocks noChangeArrowheads="1"/>
            </p:cNvSpPr>
            <p:nvPr userDrawn="1"/>
          </p:nvSpPr>
          <p:spPr bwMode="auto">
            <a:xfrm>
              <a:off x="4064450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6" name="Oval 680"/>
            <p:cNvSpPr>
              <a:spLocks noChangeArrowheads="1"/>
            </p:cNvSpPr>
            <p:nvPr userDrawn="1"/>
          </p:nvSpPr>
          <p:spPr bwMode="auto">
            <a:xfrm>
              <a:off x="4064450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7" name="Oval 681"/>
            <p:cNvSpPr>
              <a:spLocks noChangeArrowheads="1"/>
            </p:cNvSpPr>
            <p:nvPr userDrawn="1"/>
          </p:nvSpPr>
          <p:spPr bwMode="auto">
            <a:xfrm>
              <a:off x="3991425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8" name="Oval 682"/>
            <p:cNvSpPr>
              <a:spLocks noChangeArrowheads="1"/>
            </p:cNvSpPr>
            <p:nvPr userDrawn="1"/>
          </p:nvSpPr>
          <p:spPr bwMode="auto">
            <a:xfrm>
              <a:off x="4064450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89" name="Oval 683"/>
            <p:cNvSpPr>
              <a:spLocks noChangeArrowheads="1"/>
            </p:cNvSpPr>
            <p:nvPr userDrawn="1"/>
          </p:nvSpPr>
          <p:spPr bwMode="auto">
            <a:xfrm>
              <a:off x="3991425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0" name="Oval 684"/>
            <p:cNvSpPr>
              <a:spLocks noChangeArrowheads="1"/>
            </p:cNvSpPr>
            <p:nvPr userDrawn="1"/>
          </p:nvSpPr>
          <p:spPr bwMode="auto">
            <a:xfrm>
              <a:off x="4064450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1" name="Oval 685"/>
            <p:cNvSpPr>
              <a:spLocks noChangeArrowheads="1"/>
            </p:cNvSpPr>
            <p:nvPr userDrawn="1"/>
          </p:nvSpPr>
          <p:spPr bwMode="auto">
            <a:xfrm>
              <a:off x="3991425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2" name="Oval 686"/>
            <p:cNvSpPr>
              <a:spLocks noChangeArrowheads="1"/>
            </p:cNvSpPr>
            <p:nvPr userDrawn="1"/>
          </p:nvSpPr>
          <p:spPr bwMode="auto">
            <a:xfrm>
              <a:off x="4064450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3" name="Oval 687"/>
            <p:cNvSpPr>
              <a:spLocks noChangeArrowheads="1"/>
            </p:cNvSpPr>
            <p:nvPr userDrawn="1"/>
          </p:nvSpPr>
          <p:spPr bwMode="auto">
            <a:xfrm>
              <a:off x="4064450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4" name="Oval 688"/>
            <p:cNvSpPr>
              <a:spLocks noChangeArrowheads="1"/>
            </p:cNvSpPr>
            <p:nvPr userDrawn="1"/>
          </p:nvSpPr>
          <p:spPr bwMode="auto">
            <a:xfrm>
              <a:off x="4137475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5" name="Oval 689"/>
            <p:cNvSpPr>
              <a:spLocks noChangeArrowheads="1"/>
            </p:cNvSpPr>
            <p:nvPr userDrawn="1"/>
          </p:nvSpPr>
          <p:spPr bwMode="auto">
            <a:xfrm>
              <a:off x="4137475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6" name="Oval 690"/>
            <p:cNvSpPr>
              <a:spLocks noChangeArrowheads="1"/>
            </p:cNvSpPr>
            <p:nvPr userDrawn="1"/>
          </p:nvSpPr>
          <p:spPr bwMode="auto">
            <a:xfrm>
              <a:off x="4210500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7" name="Oval 691"/>
            <p:cNvSpPr>
              <a:spLocks noChangeArrowheads="1"/>
            </p:cNvSpPr>
            <p:nvPr userDrawn="1"/>
          </p:nvSpPr>
          <p:spPr bwMode="auto">
            <a:xfrm>
              <a:off x="4210500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8" name="Oval 692"/>
            <p:cNvSpPr>
              <a:spLocks noChangeArrowheads="1"/>
            </p:cNvSpPr>
            <p:nvPr userDrawn="1"/>
          </p:nvSpPr>
          <p:spPr bwMode="auto">
            <a:xfrm>
              <a:off x="4281938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499" name="Oval 693"/>
            <p:cNvSpPr>
              <a:spLocks noChangeArrowheads="1"/>
            </p:cNvSpPr>
            <p:nvPr userDrawn="1"/>
          </p:nvSpPr>
          <p:spPr bwMode="auto">
            <a:xfrm>
              <a:off x="4281938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0" name="Oval 694"/>
            <p:cNvSpPr>
              <a:spLocks noChangeArrowheads="1"/>
            </p:cNvSpPr>
            <p:nvPr userDrawn="1"/>
          </p:nvSpPr>
          <p:spPr bwMode="auto">
            <a:xfrm>
              <a:off x="4354963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1" name="Oval 695"/>
            <p:cNvSpPr>
              <a:spLocks noChangeArrowheads="1"/>
            </p:cNvSpPr>
            <p:nvPr userDrawn="1"/>
          </p:nvSpPr>
          <p:spPr bwMode="auto">
            <a:xfrm>
              <a:off x="4354963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2" name="Oval 696"/>
            <p:cNvSpPr>
              <a:spLocks noChangeArrowheads="1"/>
            </p:cNvSpPr>
            <p:nvPr userDrawn="1"/>
          </p:nvSpPr>
          <p:spPr bwMode="auto">
            <a:xfrm>
              <a:off x="4427988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3" name="Oval 697"/>
            <p:cNvSpPr>
              <a:spLocks noChangeArrowheads="1"/>
            </p:cNvSpPr>
            <p:nvPr userDrawn="1"/>
          </p:nvSpPr>
          <p:spPr bwMode="auto">
            <a:xfrm>
              <a:off x="4501013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4" name="Oval 698"/>
            <p:cNvSpPr>
              <a:spLocks noChangeArrowheads="1"/>
            </p:cNvSpPr>
            <p:nvPr userDrawn="1"/>
          </p:nvSpPr>
          <p:spPr bwMode="auto">
            <a:xfrm>
              <a:off x="4574038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5" name="Oval 699"/>
            <p:cNvSpPr>
              <a:spLocks noChangeArrowheads="1"/>
            </p:cNvSpPr>
            <p:nvPr userDrawn="1"/>
          </p:nvSpPr>
          <p:spPr bwMode="auto">
            <a:xfrm>
              <a:off x="4647063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6" name="Oval 700"/>
            <p:cNvSpPr>
              <a:spLocks noChangeArrowheads="1"/>
            </p:cNvSpPr>
            <p:nvPr userDrawn="1"/>
          </p:nvSpPr>
          <p:spPr bwMode="auto">
            <a:xfrm>
              <a:off x="4647063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7" name="Oval 701"/>
            <p:cNvSpPr>
              <a:spLocks noChangeArrowheads="1"/>
            </p:cNvSpPr>
            <p:nvPr userDrawn="1"/>
          </p:nvSpPr>
          <p:spPr bwMode="auto">
            <a:xfrm>
              <a:off x="4718500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8" name="Oval 702"/>
            <p:cNvSpPr>
              <a:spLocks noChangeArrowheads="1"/>
            </p:cNvSpPr>
            <p:nvPr userDrawn="1"/>
          </p:nvSpPr>
          <p:spPr bwMode="auto">
            <a:xfrm>
              <a:off x="4718500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09" name="Oval 703"/>
            <p:cNvSpPr>
              <a:spLocks noChangeArrowheads="1"/>
            </p:cNvSpPr>
            <p:nvPr userDrawn="1"/>
          </p:nvSpPr>
          <p:spPr bwMode="auto">
            <a:xfrm>
              <a:off x="4718500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0" name="Oval 704"/>
            <p:cNvSpPr>
              <a:spLocks noChangeArrowheads="1"/>
            </p:cNvSpPr>
            <p:nvPr userDrawn="1"/>
          </p:nvSpPr>
          <p:spPr bwMode="auto">
            <a:xfrm>
              <a:off x="4718500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1" name="Oval 705"/>
            <p:cNvSpPr>
              <a:spLocks noChangeArrowheads="1"/>
            </p:cNvSpPr>
            <p:nvPr userDrawn="1"/>
          </p:nvSpPr>
          <p:spPr bwMode="auto">
            <a:xfrm>
              <a:off x="4791525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2" name="Oval 706"/>
            <p:cNvSpPr>
              <a:spLocks noChangeArrowheads="1"/>
            </p:cNvSpPr>
            <p:nvPr userDrawn="1"/>
          </p:nvSpPr>
          <p:spPr bwMode="auto">
            <a:xfrm>
              <a:off x="4791525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3" name="Oval 707"/>
            <p:cNvSpPr>
              <a:spLocks noChangeArrowheads="1"/>
            </p:cNvSpPr>
            <p:nvPr userDrawn="1"/>
          </p:nvSpPr>
          <p:spPr bwMode="auto">
            <a:xfrm>
              <a:off x="4864550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4" name="Oval 708"/>
            <p:cNvSpPr>
              <a:spLocks noChangeArrowheads="1"/>
            </p:cNvSpPr>
            <p:nvPr userDrawn="1"/>
          </p:nvSpPr>
          <p:spPr bwMode="auto">
            <a:xfrm>
              <a:off x="4864550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5" name="Oval 709"/>
            <p:cNvSpPr>
              <a:spLocks noChangeArrowheads="1"/>
            </p:cNvSpPr>
            <p:nvPr userDrawn="1"/>
          </p:nvSpPr>
          <p:spPr bwMode="auto">
            <a:xfrm>
              <a:off x="4791525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6" name="Oval 710"/>
            <p:cNvSpPr>
              <a:spLocks noChangeArrowheads="1"/>
            </p:cNvSpPr>
            <p:nvPr userDrawn="1"/>
          </p:nvSpPr>
          <p:spPr bwMode="auto">
            <a:xfrm>
              <a:off x="4864550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7" name="Oval 711"/>
            <p:cNvSpPr>
              <a:spLocks noChangeArrowheads="1"/>
            </p:cNvSpPr>
            <p:nvPr userDrawn="1"/>
          </p:nvSpPr>
          <p:spPr bwMode="auto">
            <a:xfrm>
              <a:off x="4791525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8" name="Oval 712"/>
            <p:cNvSpPr>
              <a:spLocks noChangeArrowheads="1"/>
            </p:cNvSpPr>
            <p:nvPr userDrawn="1"/>
          </p:nvSpPr>
          <p:spPr bwMode="auto">
            <a:xfrm>
              <a:off x="4864550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19" name="Oval 713"/>
            <p:cNvSpPr>
              <a:spLocks noChangeArrowheads="1"/>
            </p:cNvSpPr>
            <p:nvPr userDrawn="1"/>
          </p:nvSpPr>
          <p:spPr bwMode="auto">
            <a:xfrm>
              <a:off x="4864550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0" name="Oval 714"/>
            <p:cNvSpPr>
              <a:spLocks noChangeArrowheads="1"/>
            </p:cNvSpPr>
            <p:nvPr userDrawn="1"/>
          </p:nvSpPr>
          <p:spPr bwMode="auto">
            <a:xfrm>
              <a:off x="4791525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1" name="Oval 715"/>
            <p:cNvSpPr>
              <a:spLocks noChangeArrowheads="1"/>
            </p:cNvSpPr>
            <p:nvPr userDrawn="1"/>
          </p:nvSpPr>
          <p:spPr bwMode="auto">
            <a:xfrm>
              <a:off x="4791525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2" name="Oval 716"/>
            <p:cNvSpPr>
              <a:spLocks noChangeArrowheads="1"/>
            </p:cNvSpPr>
            <p:nvPr userDrawn="1"/>
          </p:nvSpPr>
          <p:spPr bwMode="auto">
            <a:xfrm>
              <a:off x="4864550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3" name="Oval 717"/>
            <p:cNvSpPr>
              <a:spLocks noChangeArrowheads="1"/>
            </p:cNvSpPr>
            <p:nvPr userDrawn="1"/>
          </p:nvSpPr>
          <p:spPr bwMode="auto">
            <a:xfrm>
              <a:off x="4864550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4" name="Oval 718"/>
            <p:cNvSpPr>
              <a:spLocks noChangeArrowheads="1"/>
            </p:cNvSpPr>
            <p:nvPr userDrawn="1"/>
          </p:nvSpPr>
          <p:spPr bwMode="auto">
            <a:xfrm>
              <a:off x="4791525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5" name="Oval 719"/>
            <p:cNvSpPr>
              <a:spLocks noChangeArrowheads="1"/>
            </p:cNvSpPr>
            <p:nvPr userDrawn="1"/>
          </p:nvSpPr>
          <p:spPr bwMode="auto">
            <a:xfrm>
              <a:off x="4864550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6" name="Oval 720"/>
            <p:cNvSpPr>
              <a:spLocks noChangeArrowheads="1"/>
            </p:cNvSpPr>
            <p:nvPr userDrawn="1"/>
          </p:nvSpPr>
          <p:spPr bwMode="auto">
            <a:xfrm>
              <a:off x="4864550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7" name="Oval 721"/>
            <p:cNvSpPr>
              <a:spLocks noChangeArrowheads="1"/>
            </p:cNvSpPr>
            <p:nvPr userDrawn="1"/>
          </p:nvSpPr>
          <p:spPr bwMode="auto">
            <a:xfrm>
              <a:off x="4935988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8" name="Oval 722"/>
            <p:cNvSpPr>
              <a:spLocks noChangeArrowheads="1"/>
            </p:cNvSpPr>
            <p:nvPr userDrawn="1"/>
          </p:nvSpPr>
          <p:spPr bwMode="auto">
            <a:xfrm>
              <a:off x="4864550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29" name="Oval 723"/>
            <p:cNvSpPr>
              <a:spLocks noChangeArrowheads="1"/>
            </p:cNvSpPr>
            <p:nvPr userDrawn="1"/>
          </p:nvSpPr>
          <p:spPr bwMode="auto">
            <a:xfrm>
              <a:off x="4935988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0" name="Oval 724"/>
            <p:cNvSpPr>
              <a:spLocks noChangeArrowheads="1"/>
            </p:cNvSpPr>
            <p:nvPr userDrawn="1"/>
          </p:nvSpPr>
          <p:spPr bwMode="auto">
            <a:xfrm>
              <a:off x="4935988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1" name="Oval 725"/>
            <p:cNvSpPr>
              <a:spLocks noChangeArrowheads="1"/>
            </p:cNvSpPr>
            <p:nvPr userDrawn="1"/>
          </p:nvSpPr>
          <p:spPr bwMode="auto">
            <a:xfrm>
              <a:off x="5009013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2" name="Oval 726"/>
            <p:cNvSpPr>
              <a:spLocks noChangeArrowheads="1"/>
            </p:cNvSpPr>
            <p:nvPr userDrawn="1"/>
          </p:nvSpPr>
          <p:spPr bwMode="auto">
            <a:xfrm>
              <a:off x="5009013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3" name="Oval 727"/>
            <p:cNvSpPr>
              <a:spLocks noChangeArrowheads="1"/>
            </p:cNvSpPr>
            <p:nvPr userDrawn="1"/>
          </p:nvSpPr>
          <p:spPr bwMode="auto">
            <a:xfrm>
              <a:off x="5082038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4" name="Oval 728"/>
            <p:cNvSpPr>
              <a:spLocks noChangeArrowheads="1"/>
            </p:cNvSpPr>
            <p:nvPr userDrawn="1"/>
          </p:nvSpPr>
          <p:spPr bwMode="auto">
            <a:xfrm>
              <a:off x="5082038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5" name="Oval 729"/>
            <p:cNvSpPr>
              <a:spLocks noChangeArrowheads="1"/>
            </p:cNvSpPr>
            <p:nvPr userDrawn="1"/>
          </p:nvSpPr>
          <p:spPr bwMode="auto">
            <a:xfrm>
              <a:off x="5155063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6" name="Oval 730"/>
            <p:cNvSpPr>
              <a:spLocks noChangeArrowheads="1"/>
            </p:cNvSpPr>
            <p:nvPr userDrawn="1"/>
          </p:nvSpPr>
          <p:spPr bwMode="auto">
            <a:xfrm>
              <a:off x="5155063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7" name="Oval 731"/>
            <p:cNvSpPr>
              <a:spLocks noChangeArrowheads="1"/>
            </p:cNvSpPr>
            <p:nvPr userDrawn="1"/>
          </p:nvSpPr>
          <p:spPr bwMode="auto">
            <a:xfrm>
              <a:off x="5228088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8" name="Oval 732"/>
            <p:cNvSpPr>
              <a:spLocks noChangeArrowheads="1"/>
            </p:cNvSpPr>
            <p:nvPr userDrawn="1"/>
          </p:nvSpPr>
          <p:spPr bwMode="auto">
            <a:xfrm>
              <a:off x="5228088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39" name="Oval 733"/>
            <p:cNvSpPr>
              <a:spLocks noChangeArrowheads="1"/>
            </p:cNvSpPr>
            <p:nvPr userDrawn="1"/>
          </p:nvSpPr>
          <p:spPr bwMode="auto">
            <a:xfrm>
              <a:off x="5228088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0" name="Oval 734"/>
            <p:cNvSpPr>
              <a:spLocks noChangeArrowheads="1"/>
            </p:cNvSpPr>
            <p:nvPr userDrawn="1"/>
          </p:nvSpPr>
          <p:spPr bwMode="auto">
            <a:xfrm>
              <a:off x="5301113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1" name="Oval 735"/>
            <p:cNvSpPr>
              <a:spLocks noChangeArrowheads="1"/>
            </p:cNvSpPr>
            <p:nvPr userDrawn="1"/>
          </p:nvSpPr>
          <p:spPr bwMode="auto">
            <a:xfrm>
              <a:off x="5301113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2" name="Oval 736"/>
            <p:cNvSpPr>
              <a:spLocks noChangeArrowheads="1"/>
            </p:cNvSpPr>
            <p:nvPr userDrawn="1"/>
          </p:nvSpPr>
          <p:spPr bwMode="auto">
            <a:xfrm>
              <a:off x="5301113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3" name="Oval 737"/>
            <p:cNvSpPr>
              <a:spLocks noChangeArrowheads="1"/>
            </p:cNvSpPr>
            <p:nvPr userDrawn="1"/>
          </p:nvSpPr>
          <p:spPr bwMode="auto">
            <a:xfrm>
              <a:off x="5372550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4" name="Oval 738"/>
            <p:cNvSpPr>
              <a:spLocks noChangeArrowheads="1"/>
            </p:cNvSpPr>
            <p:nvPr userDrawn="1"/>
          </p:nvSpPr>
          <p:spPr bwMode="auto">
            <a:xfrm>
              <a:off x="5663063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5" name="Oval 739"/>
            <p:cNvSpPr>
              <a:spLocks noChangeArrowheads="1"/>
            </p:cNvSpPr>
            <p:nvPr userDrawn="1"/>
          </p:nvSpPr>
          <p:spPr bwMode="auto">
            <a:xfrm>
              <a:off x="5736088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6" name="Oval 740"/>
            <p:cNvSpPr>
              <a:spLocks noChangeArrowheads="1"/>
            </p:cNvSpPr>
            <p:nvPr userDrawn="1"/>
          </p:nvSpPr>
          <p:spPr bwMode="auto">
            <a:xfrm>
              <a:off x="5736088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7" name="Oval 741"/>
            <p:cNvSpPr>
              <a:spLocks noChangeArrowheads="1"/>
            </p:cNvSpPr>
            <p:nvPr userDrawn="1"/>
          </p:nvSpPr>
          <p:spPr bwMode="auto">
            <a:xfrm>
              <a:off x="5663063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8" name="Oval 742"/>
            <p:cNvSpPr>
              <a:spLocks noChangeArrowheads="1"/>
            </p:cNvSpPr>
            <p:nvPr userDrawn="1"/>
          </p:nvSpPr>
          <p:spPr bwMode="auto">
            <a:xfrm>
              <a:off x="5663063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49" name="Oval 743"/>
            <p:cNvSpPr>
              <a:spLocks noChangeArrowheads="1"/>
            </p:cNvSpPr>
            <p:nvPr userDrawn="1"/>
          </p:nvSpPr>
          <p:spPr bwMode="auto">
            <a:xfrm>
              <a:off x="5591625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0" name="Oval 744"/>
            <p:cNvSpPr>
              <a:spLocks noChangeArrowheads="1"/>
            </p:cNvSpPr>
            <p:nvPr userDrawn="1"/>
          </p:nvSpPr>
          <p:spPr bwMode="auto">
            <a:xfrm>
              <a:off x="5372550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1" name="Oval 745"/>
            <p:cNvSpPr>
              <a:spLocks noChangeArrowheads="1"/>
            </p:cNvSpPr>
            <p:nvPr userDrawn="1"/>
          </p:nvSpPr>
          <p:spPr bwMode="auto">
            <a:xfrm>
              <a:off x="5445575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2" name="Oval 746"/>
            <p:cNvSpPr>
              <a:spLocks noChangeArrowheads="1"/>
            </p:cNvSpPr>
            <p:nvPr userDrawn="1"/>
          </p:nvSpPr>
          <p:spPr bwMode="auto">
            <a:xfrm>
              <a:off x="5445575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3" name="Oval 747"/>
            <p:cNvSpPr>
              <a:spLocks noChangeArrowheads="1"/>
            </p:cNvSpPr>
            <p:nvPr userDrawn="1"/>
          </p:nvSpPr>
          <p:spPr bwMode="auto">
            <a:xfrm>
              <a:off x="5445575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4" name="Oval 748"/>
            <p:cNvSpPr>
              <a:spLocks noChangeArrowheads="1"/>
            </p:cNvSpPr>
            <p:nvPr userDrawn="1"/>
          </p:nvSpPr>
          <p:spPr bwMode="auto">
            <a:xfrm>
              <a:off x="5372550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5" name="Oval 749"/>
            <p:cNvSpPr>
              <a:spLocks noChangeArrowheads="1"/>
            </p:cNvSpPr>
            <p:nvPr userDrawn="1"/>
          </p:nvSpPr>
          <p:spPr bwMode="auto">
            <a:xfrm>
              <a:off x="5445575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6" name="Oval 750"/>
            <p:cNvSpPr>
              <a:spLocks noChangeArrowheads="1"/>
            </p:cNvSpPr>
            <p:nvPr userDrawn="1"/>
          </p:nvSpPr>
          <p:spPr bwMode="auto">
            <a:xfrm>
              <a:off x="5445575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7" name="Oval 751"/>
            <p:cNvSpPr>
              <a:spLocks noChangeArrowheads="1"/>
            </p:cNvSpPr>
            <p:nvPr userDrawn="1"/>
          </p:nvSpPr>
          <p:spPr bwMode="auto">
            <a:xfrm>
              <a:off x="5445575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8" name="Oval 752"/>
            <p:cNvSpPr>
              <a:spLocks noChangeArrowheads="1"/>
            </p:cNvSpPr>
            <p:nvPr userDrawn="1"/>
          </p:nvSpPr>
          <p:spPr bwMode="auto">
            <a:xfrm>
              <a:off x="5445575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59" name="Oval 753"/>
            <p:cNvSpPr>
              <a:spLocks noChangeArrowheads="1"/>
            </p:cNvSpPr>
            <p:nvPr userDrawn="1"/>
          </p:nvSpPr>
          <p:spPr bwMode="auto">
            <a:xfrm>
              <a:off x="5518600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0" name="Oval 754"/>
            <p:cNvSpPr>
              <a:spLocks noChangeArrowheads="1"/>
            </p:cNvSpPr>
            <p:nvPr userDrawn="1"/>
          </p:nvSpPr>
          <p:spPr bwMode="auto">
            <a:xfrm>
              <a:off x="5518600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1" name="Oval 755"/>
            <p:cNvSpPr>
              <a:spLocks noChangeArrowheads="1"/>
            </p:cNvSpPr>
            <p:nvPr userDrawn="1"/>
          </p:nvSpPr>
          <p:spPr bwMode="auto">
            <a:xfrm>
              <a:off x="5591625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2" name="Oval 756"/>
            <p:cNvSpPr>
              <a:spLocks noChangeArrowheads="1"/>
            </p:cNvSpPr>
            <p:nvPr userDrawn="1"/>
          </p:nvSpPr>
          <p:spPr bwMode="auto">
            <a:xfrm>
              <a:off x="5591625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3" name="Oval 757"/>
            <p:cNvSpPr>
              <a:spLocks noChangeArrowheads="1"/>
            </p:cNvSpPr>
            <p:nvPr userDrawn="1"/>
          </p:nvSpPr>
          <p:spPr bwMode="auto">
            <a:xfrm>
              <a:off x="5663063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4" name="Oval 758"/>
            <p:cNvSpPr>
              <a:spLocks noChangeArrowheads="1"/>
            </p:cNvSpPr>
            <p:nvPr userDrawn="1"/>
          </p:nvSpPr>
          <p:spPr bwMode="auto">
            <a:xfrm>
              <a:off x="5663063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5" name="Oval 759"/>
            <p:cNvSpPr>
              <a:spLocks noChangeArrowheads="1"/>
            </p:cNvSpPr>
            <p:nvPr userDrawn="1"/>
          </p:nvSpPr>
          <p:spPr bwMode="auto">
            <a:xfrm>
              <a:off x="5591625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6" name="Oval 760"/>
            <p:cNvSpPr>
              <a:spLocks noChangeArrowheads="1"/>
            </p:cNvSpPr>
            <p:nvPr userDrawn="1"/>
          </p:nvSpPr>
          <p:spPr bwMode="auto">
            <a:xfrm>
              <a:off x="5518600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7" name="Oval 761"/>
            <p:cNvSpPr>
              <a:spLocks noChangeArrowheads="1"/>
            </p:cNvSpPr>
            <p:nvPr userDrawn="1"/>
          </p:nvSpPr>
          <p:spPr bwMode="auto">
            <a:xfrm>
              <a:off x="5518600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8" name="Oval 762"/>
            <p:cNvSpPr>
              <a:spLocks noChangeArrowheads="1"/>
            </p:cNvSpPr>
            <p:nvPr userDrawn="1"/>
          </p:nvSpPr>
          <p:spPr bwMode="auto">
            <a:xfrm>
              <a:off x="5591625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69" name="Oval 763"/>
            <p:cNvSpPr>
              <a:spLocks noChangeArrowheads="1"/>
            </p:cNvSpPr>
            <p:nvPr userDrawn="1"/>
          </p:nvSpPr>
          <p:spPr bwMode="auto">
            <a:xfrm>
              <a:off x="5663063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0" name="Oval 764"/>
            <p:cNvSpPr>
              <a:spLocks noChangeArrowheads="1"/>
            </p:cNvSpPr>
            <p:nvPr userDrawn="1"/>
          </p:nvSpPr>
          <p:spPr bwMode="auto">
            <a:xfrm>
              <a:off x="5736088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1" name="Oval 765"/>
            <p:cNvSpPr>
              <a:spLocks noChangeArrowheads="1"/>
            </p:cNvSpPr>
            <p:nvPr userDrawn="1"/>
          </p:nvSpPr>
          <p:spPr bwMode="auto">
            <a:xfrm>
              <a:off x="5809113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2" name="Oval 766"/>
            <p:cNvSpPr>
              <a:spLocks noChangeArrowheads="1"/>
            </p:cNvSpPr>
            <p:nvPr userDrawn="1"/>
          </p:nvSpPr>
          <p:spPr bwMode="auto">
            <a:xfrm>
              <a:off x="5809113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3" name="Oval 767"/>
            <p:cNvSpPr>
              <a:spLocks noChangeArrowheads="1"/>
            </p:cNvSpPr>
            <p:nvPr userDrawn="1"/>
          </p:nvSpPr>
          <p:spPr bwMode="auto">
            <a:xfrm>
              <a:off x="5882138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4" name="Oval 768"/>
            <p:cNvSpPr>
              <a:spLocks noChangeArrowheads="1"/>
            </p:cNvSpPr>
            <p:nvPr userDrawn="1"/>
          </p:nvSpPr>
          <p:spPr bwMode="auto">
            <a:xfrm>
              <a:off x="5882138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5" name="Oval 769"/>
            <p:cNvSpPr>
              <a:spLocks noChangeArrowheads="1"/>
            </p:cNvSpPr>
            <p:nvPr userDrawn="1"/>
          </p:nvSpPr>
          <p:spPr bwMode="auto">
            <a:xfrm>
              <a:off x="5882138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6" name="Oval 770"/>
            <p:cNvSpPr>
              <a:spLocks noChangeArrowheads="1"/>
            </p:cNvSpPr>
            <p:nvPr userDrawn="1"/>
          </p:nvSpPr>
          <p:spPr bwMode="auto">
            <a:xfrm>
              <a:off x="580911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7" name="Oval 771"/>
            <p:cNvSpPr>
              <a:spLocks noChangeArrowheads="1"/>
            </p:cNvSpPr>
            <p:nvPr userDrawn="1"/>
          </p:nvSpPr>
          <p:spPr bwMode="auto">
            <a:xfrm>
              <a:off x="5736088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8" name="Oval 772"/>
            <p:cNvSpPr>
              <a:spLocks noChangeArrowheads="1"/>
            </p:cNvSpPr>
            <p:nvPr userDrawn="1"/>
          </p:nvSpPr>
          <p:spPr bwMode="auto">
            <a:xfrm>
              <a:off x="573608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79" name="Oval 773"/>
            <p:cNvSpPr>
              <a:spLocks noChangeArrowheads="1"/>
            </p:cNvSpPr>
            <p:nvPr userDrawn="1"/>
          </p:nvSpPr>
          <p:spPr bwMode="auto">
            <a:xfrm>
              <a:off x="5663063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0" name="Oval 774"/>
            <p:cNvSpPr>
              <a:spLocks noChangeArrowheads="1"/>
            </p:cNvSpPr>
            <p:nvPr userDrawn="1"/>
          </p:nvSpPr>
          <p:spPr bwMode="auto">
            <a:xfrm>
              <a:off x="5663063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1" name="Oval 775"/>
            <p:cNvSpPr>
              <a:spLocks noChangeArrowheads="1"/>
            </p:cNvSpPr>
            <p:nvPr userDrawn="1"/>
          </p:nvSpPr>
          <p:spPr bwMode="auto">
            <a:xfrm>
              <a:off x="5663063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2" name="Oval 776"/>
            <p:cNvSpPr>
              <a:spLocks noChangeArrowheads="1"/>
            </p:cNvSpPr>
            <p:nvPr userDrawn="1"/>
          </p:nvSpPr>
          <p:spPr bwMode="auto">
            <a:xfrm>
              <a:off x="5591625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3" name="Oval 777"/>
            <p:cNvSpPr>
              <a:spLocks noChangeArrowheads="1"/>
            </p:cNvSpPr>
            <p:nvPr userDrawn="1"/>
          </p:nvSpPr>
          <p:spPr bwMode="auto">
            <a:xfrm>
              <a:off x="5591625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4" name="Oval 778"/>
            <p:cNvSpPr>
              <a:spLocks noChangeArrowheads="1"/>
            </p:cNvSpPr>
            <p:nvPr userDrawn="1"/>
          </p:nvSpPr>
          <p:spPr bwMode="auto">
            <a:xfrm>
              <a:off x="5518600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5" name="Oval 779"/>
            <p:cNvSpPr>
              <a:spLocks noChangeArrowheads="1"/>
            </p:cNvSpPr>
            <p:nvPr userDrawn="1"/>
          </p:nvSpPr>
          <p:spPr bwMode="auto">
            <a:xfrm>
              <a:off x="5518600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6" name="Oval 780"/>
            <p:cNvSpPr>
              <a:spLocks noChangeArrowheads="1"/>
            </p:cNvSpPr>
            <p:nvPr userDrawn="1"/>
          </p:nvSpPr>
          <p:spPr bwMode="auto">
            <a:xfrm>
              <a:off x="5445575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7" name="Oval 781"/>
            <p:cNvSpPr>
              <a:spLocks noChangeArrowheads="1"/>
            </p:cNvSpPr>
            <p:nvPr userDrawn="1"/>
          </p:nvSpPr>
          <p:spPr bwMode="auto">
            <a:xfrm>
              <a:off x="5372550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8" name="Oval 782"/>
            <p:cNvSpPr>
              <a:spLocks noChangeArrowheads="1"/>
            </p:cNvSpPr>
            <p:nvPr userDrawn="1"/>
          </p:nvSpPr>
          <p:spPr bwMode="auto">
            <a:xfrm>
              <a:off x="5445575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89" name="Oval 783"/>
            <p:cNvSpPr>
              <a:spLocks noChangeArrowheads="1"/>
            </p:cNvSpPr>
            <p:nvPr userDrawn="1"/>
          </p:nvSpPr>
          <p:spPr bwMode="auto">
            <a:xfrm>
              <a:off x="5518600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0" name="Oval 784"/>
            <p:cNvSpPr>
              <a:spLocks noChangeArrowheads="1"/>
            </p:cNvSpPr>
            <p:nvPr userDrawn="1"/>
          </p:nvSpPr>
          <p:spPr bwMode="auto">
            <a:xfrm>
              <a:off x="5518600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1" name="Oval 785"/>
            <p:cNvSpPr>
              <a:spLocks noChangeArrowheads="1"/>
            </p:cNvSpPr>
            <p:nvPr userDrawn="1"/>
          </p:nvSpPr>
          <p:spPr bwMode="auto">
            <a:xfrm>
              <a:off x="5591625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2" name="Oval 786"/>
            <p:cNvSpPr>
              <a:spLocks noChangeArrowheads="1"/>
            </p:cNvSpPr>
            <p:nvPr userDrawn="1"/>
          </p:nvSpPr>
          <p:spPr bwMode="auto">
            <a:xfrm>
              <a:off x="5591625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3" name="Oval 787"/>
            <p:cNvSpPr>
              <a:spLocks noChangeArrowheads="1"/>
            </p:cNvSpPr>
            <p:nvPr userDrawn="1"/>
          </p:nvSpPr>
          <p:spPr bwMode="auto">
            <a:xfrm>
              <a:off x="5518600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4" name="Oval 788"/>
            <p:cNvSpPr>
              <a:spLocks noChangeArrowheads="1"/>
            </p:cNvSpPr>
            <p:nvPr userDrawn="1"/>
          </p:nvSpPr>
          <p:spPr bwMode="auto">
            <a:xfrm>
              <a:off x="5591625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5" name="Oval 789"/>
            <p:cNvSpPr>
              <a:spLocks noChangeArrowheads="1"/>
            </p:cNvSpPr>
            <p:nvPr userDrawn="1"/>
          </p:nvSpPr>
          <p:spPr bwMode="auto">
            <a:xfrm>
              <a:off x="5591625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6" name="Oval 790"/>
            <p:cNvSpPr>
              <a:spLocks noChangeArrowheads="1"/>
            </p:cNvSpPr>
            <p:nvPr userDrawn="1"/>
          </p:nvSpPr>
          <p:spPr bwMode="auto">
            <a:xfrm>
              <a:off x="5663063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7" name="Oval 791"/>
            <p:cNvSpPr>
              <a:spLocks noChangeArrowheads="1"/>
            </p:cNvSpPr>
            <p:nvPr userDrawn="1"/>
          </p:nvSpPr>
          <p:spPr bwMode="auto">
            <a:xfrm>
              <a:off x="566306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8" name="Oval 792"/>
            <p:cNvSpPr>
              <a:spLocks noChangeArrowheads="1"/>
            </p:cNvSpPr>
            <p:nvPr userDrawn="1"/>
          </p:nvSpPr>
          <p:spPr bwMode="auto">
            <a:xfrm>
              <a:off x="573608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99" name="Oval 793"/>
            <p:cNvSpPr>
              <a:spLocks noChangeArrowheads="1"/>
            </p:cNvSpPr>
            <p:nvPr userDrawn="1"/>
          </p:nvSpPr>
          <p:spPr bwMode="auto">
            <a:xfrm>
              <a:off x="5953575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0" name="Oval 794"/>
            <p:cNvSpPr>
              <a:spLocks noChangeArrowheads="1"/>
            </p:cNvSpPr>
            <p:nvPr userDrawn="1"/>
          </p:nvSpPr>
          <p:spPr bwMode="auto">
            <a:xfrm>
              <a:off x="5445575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1" name="Oval 795"/>
            <p:cNvSpPr>
              <a:spLocks noChangeArrowheads="1"/>
            </p:cNvSpPr>
            <p:nvPr userDrawn="1"/>
          </p:nvSpPr>
          <p:spPr bwMode="auto">
            <a:xfrm>
              <a:off x="5445575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2" name="Oval 796"/>
            <p:cNvSpPr>
              <a:spLocks noChangeArrowheads="1"/>
            </p:cNvSpPr>
            <p:nvPr userDrawn="1"/>
          </p:nvSpPr>
          <p:spPr bwMode="auto">
            <a:xfrm>
              <a:off x="5445575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3" name="Oval 797"/>
            <p:cNvSpPr>
              <a:spLocks noChangeArrowheads="1"/>
            </p:cNvSpPr>
            <p:nvPr userDrawn="1"/>
          </p:nvSpPr>
          <p:spPr bwMode="auto">
            <a:xfrm>
              <a:off x="5372550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4" name="Oval 798"/>
            <p:cNvSpPr>
              <a:spLocks noChangeArrowheads="1"/>
            </p:cNvSpPr>
            <p:nvPr userDrawn="1"/>
          </p:nvSpPr>
          <p:spPr bwMode="auto">
            <a:xfrm>
              <a:off x="5372550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5" name="Oval 799"/>
            <p:cNvSpPr>
              <a:spLocks noChangeArrowheads="1"/>
            </p:cNvSpPr>
            <p:nvPr userDrawn="1"/>
          </p:nvSpPr>
          <p:spPr bwMode="auto">
            <a:xfrm>
              <a:off x="5372550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6" name="Oval 800"/>
            <p:cNvSpPr>
              <a:spLocks noChangeArrowheads="1"/>
            </p:cNvSpPr>
            <p:nvPr userDrawn="1"/>
          </p:nvSpPr>
          <p:spPr bwMode="auto">
            <a:xfrm>
              <a:off x="5372550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7" name="Oval 801"/>
            <p:cNvSpPr>
              <a:spLocks noChangeArrowheads="1"/>
            </p:cNvSpPr>
            <p:nvPr userDrawn="1"/>
          </p:nvSpPr>
          <p:spPr bwMode="auto">
            <a:xfrm>
              <a:off x="5301113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8" name="Oval 802"/>
            <p:cNvSpPr>
              <a:spLocks noChangeArrowheads="1"/>
            </p:cNvSpPr>
            <p:nvPr userDrawn="1"/>
          </p:nvSpPr>
          <p:spPr bwMode="auto">
            <a:xfrm>
              <a:off x="5301113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09" name="Oval 803"/>
            <p:cNvSpPr>
              <a:spLocks noChangeArrowheads="1"/>
            </p:cNvSpPr>
            <p:nvPr userDrawn="1"/>
          </p:nvSpPr>
          <p:spPr bwMode="auto">
            <a:xfrm>
              <a:off x="5301113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0" name="Oval 804"/>
            <p:cNvSpPr>
              <a:spLocks noChangeArrowheads="1"/>
            </p:cNvSpPr>
            <p:nvPr userDrawn="1"/>
          </p:nvSpPr>
          <p:spPr bwMode="auto">
            <a:xfrm>
              <a:off x="5228088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1" name="Oval 805"/>
            <p:cNvSpPr>
              <a:spLocks noChangeArrowheads="1"/>
            </p:cNvSpPr>
            <p:nvPr userDrawn="1"/>
          </p:nvSpPr>
          <p:spPr bwMode="auto">
            <a:xfrm>
              <a:off x="5155063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2" name="Oval 806"/>
            <p:cNvSpPr>
              <a:spLocks noChangeArrowheads="1"/>
            </p:cNvSpPr>
            <p:nvPr userDrawn="1"/>
          </p:nvSpPr>
          <p:spPr bwMode="auto">
            <a:xfrm>
              <a:off x="5082038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3" name="Oval 807"/>
            <p:cNvSpPr>
              <a:spLocks noChangeArrowheads="1"/>
            </p:cNvSpPr>
            <p:nvPr userDrawn="1"/>
          </p:nvSpPr>
          <p:spPr bwMode="auto">
            <a:xfrm>
              <a:off x="5009013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4" name="Oval 809"/>
            <p:cNvSpPr>
              <a:spLocks noChangeArrowheads="1"/>
            </p:cNvSpPr>
            <p:nvPr userDrawn="1"/>
          </p:nvSpPr>
          <p:spPr bwMode="auto">
            <a:xfrm>
              <a:off x="4935988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5" name="Oval 810"/>
            <p:cNvSpPr>
              <a:spLocks noChangeArrowheads="1"/>
            </p:cNvSpPr>
            <p:nvPr userDrawn="1"/>
          </p:nvSpPr>
          <p:spPr bwMode="auto">
            <a:xfrm>
              <a:off x="4864550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6" name="Oval 811"/>
            <p:cNvSpPr>
              <a:spLocks noChangeArrowheads="1"/>
            </p:cNvSpPr>
            <p:nvPr userDrawn="1"/>
          </p:nvSpPr>
          <p:spPr bwMode="auto">
            <a:xfrm>
              <a:off x="4791525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7" name="Oval 812"/>
            <p:cNvSpPr>
              <a:spLocks noChangeArrowheads="1"/>
            </p:cNvSpPr>
            <p:nvPr userDrawn="1"/>
          </p:nvSpPr>
          <p:spPr bwMode="auto">
            <a:xfrm>
              <a:off x="4718500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8" name="Oval 813"/>
            <p:cNvSpPr>
              <a:spLocks noChangeArrowheads="1"/>
            </p:cNvSpPr>
            <p:nvPr userDrawn="1"/>
          </p:nvSpPr>
          <p:spPr bwMode="auto">
            <a:xfrm>
              <a:off x="4718500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19" name="Oval 814"/>
            <p:cNvSpPr>
              <a:spLocks noChangeArrowheads="1"/>
            </p:cNvSpPr>
            <p:nvPr userDrawn="1"/>
          </p:nvSpPr>
          <p:spPr bwMode="auto">
            <a:xfrm>
              <a:off x="4647063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0" name="Oval 815"/>
            <p:cNvSpPr>
              <a:spLocks noChangeArrowheads="1"/>
            </p:cNvSpPr>
            <p:nvPr userDrawn="1"/>
          </p:nvSpPr>
          <p:spPr bwMode="auto">
            <a:xfrm>
              <a:off x="4574038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1" name="Oval 816"/>
            <p:cNvSpPr>
              <a:spLocks noChangeArrowheads="1"/>
            </p:cNvSpPr>
            <p:nvPr userDrawn="1"/>
          </p:nvSpPr>
          <p:spPr bwMode="auto">
            <a:xfrm>
              <a:off x="4574038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2" name="Oval 817"/>
            <p:cNvSpPr>
              <a:spLocks noChangeArrowheads="1"/>
            </p:cNvSpPr>
            <p:nvPr userDrawn="1"/>
          </p:nvSpPr>
          <p:spPr bwMode="auto">
            <a:xfrm>
              <a:off x="4501013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3" name="Oval 818"/>
            <p:cNvSpPr>
              <a:spLocks noChangeArrowheads="1"/>
            </p:cNvSpPr>
            <p:nvPr userDrawn="1"/>
          </p:nvSpPr>
          <p:spPr bwMode="auto">
            <a:xfrm>
              <a:off x="4427988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4" name="Oval 819"/>
            <p:cNvSpPr>
              <a:spLocks noChangeArrowheads="1"/>
            </p:cNvSpPr>
            <p:nvPr userDrawn="1"/>
          </p:nvSpPr>
          <p:spPr bwMode="auto">
            <a:xfrm>
              <a:off x="4354963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5" name="Oval 820"/>
            <p:cNvSpPr>
              <a:spLocks noChangeArrowheads="1"/>
            </p:cNvSpPr>
            <p:nvPr userDrawn="1"/>
          </p:nvSpPr>
          <p:spPr bwMode="auto">
            <a:xfrm>
              <a:off x="4354963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6" name="Oval 821"/>
            <p:cNvSpPr>
              <a:spLocks noChangeArrowheads="1"/>
            </p:cNvSpPr>
            <p:nvPr userDrawn="1"/>
          </p:nvSpPr>
          <p:spPr bwMode="auto">
            <a:xfrm>
              <a:off x="4281938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7" name="Oval 822"/>
            <p:cNvSpPr>
              <a:spLocks noChangeArrowheads="1"/>
            </p:cNvSpPr>
            <p:nvPr userDrawn="1"/>
          </p:nvSpPr>
          <p:spPr bwMode="auto">
            <a:xfrm>
              <a:off x="4281938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8" name="Oval 823"/>
            <p:cNvSpPr>
              <a:spLocks noChangeArrowheads="1"/>
            </p:cNvSpPr>
            <p:nvPr userDrawn="1"/>
          </p:nvSpPr>
          <p:spPr bwMode="auto">
            <a:xfrm>
              <a:off x="428193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29" name="Oval 824"/>
            <p:cNvSpPr>
              <a:spLocks noChangeArrowheads="1"/>
            </p:cNvSpPr>
            <p:nvPr userDrawn="1"/>
          </p:nvSpPr>
          <p:spPr bwMode="auto">
            <a:xfrm>
              <a:off x="4210500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0" name="Oval 825"/>
            <p:cNvSpPr>
              <a:spLocks noChangeArrowheads="1"/>
            </p:cNvSpPr>
            <p:nvPr userDrawn="1"/>
          </p:nvSpPr>
          <p:spPr bwMode="auto">
            <a:xfrm>
              <a:off x="4210500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1" name="Oval 826"/>
            <p:cNvSpPr>
              <a:spLocks noChangeArrowheads="1"/>
            </p:cNvSpPr>
            <p:nvPr userDrawn="1"/>
          </p:nvSpPr>
          <p:spPr bwMode="auto">
            <a:xfrm>
              <a:off x="4137475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2" name="Oval 827"/>
            <p:cNvSpPr>
              <a:spLocks noChangeArrowheads="1"/>
            </p:cNvSpPr>
            <p:nvPr userDrawn="1"/>
          </p:nvSpPr>
          <p:spPr bwMode="auto">
            <a:xfrm>
              <a:off x="4137475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3" name="Oval 828"/>
            <p:cNvSpPr>
              <a:spLocks noChangeArrowheads="1"/>
            </p:cNvSpPr>
            <p:nvPr userDrawn="1"/>
          </p:nvSpPr>
          <p:spPr bwMode="auto">
            <a:xfrm>
              <a:off x="4137475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4" name="Oval 829"/>
            <p:cNvSpPr>
              <a:spLocks noChangeArrowheads="1"/>
            </p:cNvSpPr>
            <p:nvPr userDrawn="1"/>
          </p:nvSpPr>
          <p:spPr bwMode="auto">
            <a:xfrm>
              <a:off x="4137475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5" name="Oval 830"/>
            <p:cNvSpPr>
              <a:spLocks noChangeArrowheads="1"/>
            </p:cNvSpPr>
            <p:nvPr userDrawn="1"/>
          </p:nvSpPr>
          <p:spPr bwMode="auto">
            <a:xfrm>
              <a:off x="4210500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6" name="Oval 831"/>
            <p:cNvSpPr>
              <a:spLocks noChangeArrowheads="1"/>
            </p:cNvSpPr>
            <p:nvPr userDrawn="1"/>
          </p:nvSpPr>
          <p:spPr bwMode="auto">
            <a:xfrm>
              <a:off x="4281938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7" name="Oval 832"/>
            <p:cNvSpPr>
              <a:spLocks noChangeArrowheads="1"/>
            </p:cNvSpPr>
            <p:nvPr userDrawn="1"/>
          </p:nvSpPr>
          <p:spPr bwMode="auto">
            <a:xfrm>
              <a:off x="4354963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8" name="Oval 833"/>
            <p:cNvSpPr>
              <a:spLocks noChangeArrowheads="1"/>
            </p:cNvSpPr>
            <p:nvPr userDrawn="1"/>
          </p:nvSpPr>
          <p:spPr bwMode="auto">
            <a:xfrm>
              <a:off x="4427988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39" name="Oval 834"/>
            <p:cNvSpPr>
              <a:spLocks noChangeArrowheads="1"/>
            </p:cNvSpPr>
            <p:nvPr userDrawn="1"/>
          </p:nvSpPr>
          <p:spPr bwMode="auto">
            <a:xfrm>
              <a:off x="4501013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0" name="Oval 835"/>
            <p:cNvSpPr>
              <a:spLocks noChangeArrowheads="1"/>
            </p:cNvSpPr>
            <p:nvPr userDrawn="1"/>
          </p:nvSpPr>
          <p:spPr bwMode="auto">
            <a:xfrm>
              <a:off x="4501013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1" name="Oval 836"/>
            <p:cNvSpPr>
              <a:spLocks noChangeArrowheads="1"/>
            </p:cNvSpPr>
            <p:nvPr userDrawn="1"/>
          </p:nvSpPr>
          <p:spPr bwMode="auto">
            <a:xfrm>
              <a:off x="4574038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2" name="Oval 837"/>
            <p:cNvSpPr>
              <a:spLocks noChangeArrowheads="1"/>
            </p:cNvSpPr>
            <p:nvPr userDrawn="1"/>
          </p:nvSpPr>
          <p:spPr bwMode="auto">
            <a:xfrm>
              <a:off x="4647063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3" name="Oval 838"/>
            <p:cNvSpPr>
              <a:spLocks noChangeArrowheads="1"/>
            </p:cNvSpPr>
            <p:nvPr userDrawn="1"/>
          </p:nvSpPr>
          <p:spPr bwMode="auto">
            <a:xfrm>
              <a:off x="4718500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4" name="Oval 839"/>
            <p:cNvSpPr>
              <a:spLocks noChangeArrowheads="1"/>
            </p:cNvSpPr>
            <p:nvPr userDrawn="1"/>
          </p:nvSpPr>
          <p:spPr bwMode="auto">
            <a:xfrm>
              <a:off x="4718500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5" name="Oval 840"/>
            <p:cNvSpPr>
              <a:spLocks noChangeArrowheads="1"/>
            </p:cNvSpPr>
            <p:nvPr userDrawn="1"/>
          </p:nvSpPr>
          <p:spPr bwMode="auto">
            <a:xfrm>
              <a:off x="4791525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6" name="Oval 841"/>
            <p:cNvSpPr>
              <a:spLocks noChangeArrowheads="1"/>
            </p:cNvSpPr>
            <p:nvPr userDrawn="1"/>
          </p:nvSpPr>
          <p:spPr bwMode="auto">
            <a:xfrm>
              <a:off x="4791525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7" name="Oval 842"/>
            <p:cNvSpPr>
              <a:spLocks noChangeArrowheads="1"/>
            </p:cNvSpPr>
            <p:nvPr userDrawn="1"/>
          </p:nvSpPr>
          <p:spPr bwMode="auto">
            <a:xfrm>
              <a:off x="4791525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8" name="Oval 843"/>
            <p:cNvSpPr>
              <a:spLocks noChangeArrowheads="1"/>
            </p:cNvSpPr>
            <p:nvPr userDrawn="1"/>
          </p:nvSpPr>
          <p:spPr bwMode="auto">
            <a:xfrm>
              <a:off x="4791525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49" name="Oval 844"/>
            <p:cNvSpPr>
              <a:spLocks noChangeArrowheads="1"/>
            </p:cNvSpPr>
            <p:nvPr userDrawn="1"/>
          </p:nvSpPr>
          <p:spPr bwMode="auto">
            <a:xfrm>
              <a:off x="4864550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0" name="Oval 845"/>
            <p:cNvSpPr>
              <a:spLocks noChangeArrowheads="1"/>
            </p:cNvSpPr>
            <p:nvPr userDrawn="1"/>
          </p:nvSpPr>
          <p:spPr bwMode="auto">
            <a:xfrm>
              <a:off x="4864550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1" name="Oval 846"/>
            <p:cNvSpPr>
              <a:spLocks noChangeArrowheads="1"/>
            </p:cNvSpPr>
            <p:nvPr userDrawn="1"/>
          </p:nvSpPr>
          <p:spPr bwMode="auto">
            <a:xfrm>
              <a:off x="4935988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2" name="Oval 847"/>
            <p:cNvSpPr>
              <a:spLocks noChangeArrowheads="1"/>
            </p:cNvSpPr>
            <p:nvPr userDrawn="1"/>
          </p:nvSpPr>
          <p:spPr bwMode="auto">
            <a:xfrm>
              <a:off x="4935988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3" name="Oval 848"/>
            <p:cNvSpPr>
              <a:spLocks noChangeArrowheads="1"/>
            </p:cNvSpPr>
            <p:nvPr userDrawn="1"/>
          </p:nvSpPr>
          <p:spPr bwMode="auto">
            <a:xfrm>
              <a:off x="4935988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4" name="Oval 849"/>
            <p:cNvSpPr>
              <a:spLocks noChangeArrowheads="1"/>
            </p:cNvSpPr>
            <p:nvPr userDrawn="1"/>
          </p:nvSpPr>
          <p:spPr bwMode="auto">
            <a:xfrm>
              <a:off x="4935988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5" name="Oval 850"/>
            <p:cNvSpPr>
              <a:spLocks noChangeArrowheads="1"/>
            </p:cNvSpPr>
            <p:nvPr userDrawn="1"/>
          </p:nvSpPr>
          <p:spPr bwMode="auto">
            <a:xfrm>
              <a:off x="4935988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6" name="Oval 851"/>
            <p:cNvSpPr>
              <a:spLocks noChangeArrowheads="1"/>
            </p:cNvSpPr>
            <p:nvPr userDrawn="1"/>
          </p:nvSpPr>
          <p:spPr bwMode="auto">
            <a:xfrm>
              <a:off x="4935988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7" name="Oval 852"/>
            <p:cNvSpPr>
              <a:spLocks noChangeArrowheads="1"/>
            </p:cNvSpPr>
            <p:nvPr userDrawn="1"/>
          </p:nvSpPr>
          <p:spPr bwMode="auto">
            <a:xfrm>
              <a:off x="4935988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8" name="Oval 853"/>
            <p:cNvSpPr>
              <a:spLocks noChangeArrowheads="1"/>
            </p:cNvSpPr>
            <p:nvPr userDrawn="1"/>
          </p:nvSpPr>
          <p:spPr bwMode="auto">
            <a:xfrm>
              <a:off x="4935988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59" name="Oval 854"/>
            <p:cNvSpPr>
              <a:spLocks noChangeArrowheads="1"/>
            </p:cNvSpPr>
            <p:nvPr userDrawn="1"/>
          </p:nvSpPr>
          <p:spPr bwMode="auto">
            <a:xfrm>
              <a:off x="4935988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0" name="Oval 855"/>
            <p:cNvSpPr>
              <a:spLocks noChangeArrowheads="1"/>
            </p:cNvSpPr>
            <p:nvPr userDrawn="1"/>
          </p:nvSpPr>
          <p:spPr bwMode="auto">
            <a:xfrm>
              <a:off x="4935988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1" name="Oval 856"/>
            <p:cNvSpPr>
              <a:spLocks noChangeArrowheads="1"/>
            </p:cNvSpPr>
            <p:nvPr userDrawn="1"/>
          </p:nvSpPr>
          <p:spPr bwMode="auto">
            <a:xfrm>
              <a:off x="5009013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2" name="Oval 857"/>
            <p:cNvSpPr>
              <a:spLocks noChangeArrowheads="1"/>
            </p:cNvSpPr>
            <p:nvPr userDrawn="1"/>
          </p:nvSpPr>
          <p:spPr bwMode="auto">
            <a:xfrm>
              <a:off x="5009013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3" name="Oval 858"/>
            <p:cNvSpPr>
              <a:spLocks noChangeArrowheads="1"/>
            </p:cNvSpPr>
            <p:nvPr userDrawn="1"/>
          </p:nvSpPr>
          <p:spPr bwMode="auto">
            <a:xfrm>
              <a:off x="5082038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4" name="Oval 859"/>
            <p:cNvSpPr>
              <a:spLocks noChangeArrowheads="1"/>
            </p:cNvSpPr>
            <p:nvPr userDrawn="1"/>
          </p:nvSpPr>
          <p:spPr bwMode="auto">
            <a:xfrm>
              <a:off x="5082038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5" name="Oval 860"/>
            <p:cNvSpPr>
              <a:spLocks noChangeArrowheads="1"/>
            </p:cNvSpPr>
            <p:nvPr userDrawn="1"/>
          </p:nvSpPr>
          <p:spPr bwMode="auto">
            <a:xfrm>
              <a:off x="5155063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6" name="Oval 861"/>
            <p:cNvSpPr>
              <a:spLocks noChangeArrowheads="1"/>
            </p:cNvSpPr>
            <p:nvPr userDrawn="1"/>
          </p:nvSpPr>
          <p:spPr bwMode="auto">
            <a:xfrm>
              <a:off x="5155063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7" name="Oval 862"/>
            <p:cNvSpPr>
              <a:spLocks noChangeArrowheads="1"/>
            </p:cNvSpPr>
            <p:nvPr userDrawn="1"/>
          </p:nvSpPr>
          <p:spPr bwMode="auto">
            <a:xfrm>
              <a:off x="5155063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8" name="Oval 863"/>
            <p:cNvSpPr>
              <a:spLocks noChangeArrowheads="1"/>
            </p:cNvSpPr>
            <p:nvPr userDrawn="1"/>
          </p:nvSpPr>
          <p:spPr bwMode="auto">
            <a:xfrm>
              <a:off x="5228088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69" name="Oval 864"/>
            <p:cNvSpPr>
              <a:spLocks noChangeArrowheads="1"/>
            </p:cNvSpPr>
            <p:nvPr userDrawn="1"/>
          </p:nvSpPr>
          <p:spPr bwMode="auto">
            <a:xfrm>
              <a:off x="5228088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0" name="Oval 865"/>
            <p:cNvSpPr>
              <a:spLocks noChangeArrowheads="1"/>
            </p:cNvSpPr>
            <p:nvPr userDrawn="1"/>
          </p:nvSpPr>
          <p:spPr bwMode="auto">
            <a:xfrm>
              <a:off x="5228088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1" name="Oval 866"/>
            <p:cNvSpPr>
              <a:spLocks noChangeArrowheads="1"/>
            </p:cNvSpPr>
            <p:nvPr userDrawn="1"/>
          </p:nvSpPr>
          <p:spPr bwMode="auto">
            <a:xfrm>
              <a:off x="5301113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2" name="Oval 867"/>
            <p:cNvSpPr>
              <a:spLocks noChangeArrowheads="1"/>
            </p:cNvSpPr>
            <p:nvPr userDrawn="1"/>
          </p:nvSpPr>
          <p:spPr bwMode="auto">
            <a:xfrm>
              <a:off x="5301113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3" name="Oval 868"/>
            <p:cNvSpPr>
              <a:spLocks noChangeArrowheads="1"/>
            </p:cNvSpPr>
            <p:nvPr userDrawn="1"/>
          </p:nvSpPr>
          <p:spPr bwMode="auto">
            <a:xfrm>
              <a:off x="5301113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4" name="Oval 869"/>
            <p:cNvSpPr>
              <a:spLocks noChangeArrowheads="1"/>
            </p:cNvSpPr>
            <p:nvPr userDrawn="1"/>
          </p:nvSpPr>
          <p:spPr bwMode="auto">
            <a:xfrm>
              <a:off x="5301113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5" name="Oval 870"/>
            <p:cNvSpPr>
              <a:spLocks noChangeArrowheads="1"/>
            </p:cNvSpPr>
            <p:nvPr userDrawn="1"/>
          </p:nvSpPr>
          <p:spPr bwMode="auto">
            <a:xfrm>
              <a:off x="5372550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6" name="Oval 871"/>
            <p:cNvSpPr>
              <a:spLocks noChangeArrowheads="1"/>
            </p:cNvSpPr>
            <p:nvPr userDrawn="1"/>
          </p:nvSpPr>
          <p:spPr bwMode="auto">
            <a:xfrm>
              <a:off x="5372550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7" name="Oval 872"/>
            <p:cNvSpPr>
              <a:spLocks noChangeArrowheads="1"/>
            </p:cNvSpPr>
            <p:nvPr userDrawn="1"/>
          </p:nvSpPr>
          <p:spPr bwMode="auto">
            <a:xfrm>
              <a:off x="5301113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8" name="Oval 873"/>
            <p:cNvSpPr>
              <a:spLocks noChangeArrowheads="1"/>
            </p:cNvSpPr>
            <p:nvPr userDrawn="1"/>
          </p:nvSpPr>
          <p:spPr bwMode="auto">
            <a:xfrm>
              <a:off x="5372550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79" name="Oval 874"/>
            <p:cNvSpPr>
              <a:spLocks noChangeArrowheads="1"/>
            </p:cNvSpPr>
            <p:nvPr userDrawn="1"/>
          </p:nvSpPr>
          <p:spPr bwMode="auto">
            <a:xfrm>
              <a:off x="5372550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0" name="Oval 875"/>
            <p:cNvSpPr>
              <a:spLocks noChangeArrowheads="1"/>
            </p:cNvSpPr>
            <p:nvPr userDrawn="1"/>
          </p:nvSpPr>
          <p:spPr bwMode="auto">
            <a:xfrm>
              <a:off x="5372550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1" name="Oval 876"/>
            <p:cNvSpPr>
              <a:spLocks noChangeArrowheads="1"/>
            </p:cNvSpPr>
            <p:nvPr userDrawn="1"/>
          </p:nvSpPr>
          <p:spPr bwMode="auto">
            <a:xfrm>
              <a:off x="5445575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2" name="Oval 877"/>
            <p:cNvSpPr>
              <a:spLocks noChangeArrowheads="1"/>
            </p:cNvSpPr>
            <p:nvPr userDrawn="1"/>
          </p:nvSpPr>
          <p:spPr bwMode="auto">
            <a:xfrm>
              <a:off x="5445575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3" name="Oval 878"/>
            <p:cNvSpPr>
              <a:spLocks noChangeArrowheads="1"/>
            </p:cNvSpPr>
            <p:nvPr userDrawn="1"/>
          </p:nvSpPr>
          <p:spPr bwMode="auto">
            <a:xfrm>
              <a:off x="5518600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4" name="Oval 879"/>
            <p:cNvSpPr>
              <a:spLocks noChangeArrowheads="1"/>
            </p:cNvSpPr>
            <p:nvPr userDrawn="1"/>
          </p:nvSpPr>
          <p:spPr bwMode="auto">
            <a:xfrm>
              <a:off x="5445575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5" name="Oval 880"/>
            <p:cNvSpPr>
              <a:spLocks noChangeArrowheads="1"/>
            </p:cNvSpPr>
            <p:nvPr userDrawn="1"/>
          </p:nvSpPr>
          <p:spPr bwMode="auto">
            <a:xfrm>
              <a:off x="5372550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6" name="Oval 881"/>
            <p:cNvSpPr>
              <a:spLocks noChangeArrowheads="1"/>
            </p:cNvSpPr>
            <p:nvPr userDrawn="1"/>
          </p:nvSpPr>
          <p:spPr bwMode="auto">
            <a:xfrm>
              <a:off x="5372550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7" name="Oval 882"/>
            <p:cNvSpPr>
              <a:spLocks noChangeArrowheads="1"/>
            </p:cNvSpPr>
            <p:nvPr userDrawn="1"/>
          </p:nvSpPr>
          <p:spPr bwMode="auto">
            <a:xfrm>
              <a:off x="5301113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8" name="Oval 883"/>
            <p:cNvSpPr>
              <a:spLocks noChangeArrowheads="1"/>
            </p:cNvSpPr>
            <p:nvPr userDrawn="1"/>
          </p:nvSpPr>
          <p:spPr bwMode="auto">
            <a:xfrm>
              <a:off x="5301113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89" name="Oval 884"/>
            <p:cNvSpPr>
              <a:spLocks noChangeArrowheads="1"/>
            </p:cNvSpPr>
            <p:nvPr userDrawn="1"/>
          </p:nvSpPr>
          <p:spPr bwMode="auto">
            <a:xfrm>
              <a:off x="5301113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0" name="Oval 885"/>
            <p:cNvSpPr>
              <a:spLocks noChangeArrowheads="1"/>
            </p:cNvSpPr>
            <p:nvPr userDrawn="1"/>
          </p:nvSpPr>
          <p:spPr bwMode="auto">
            <a:xfrm>
              <a:off x="5372550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1" name="Oval 886"/>
            <p:cNvSpPr>
              <a:spLocks noChangeArrowheads="1"/>
            </p:cNvSpPr>
            <p:nvPr userDrawn="1"/>
          </p:nvSpPr>
          <p:spPr bwMode="auto">
            <a:xfrm>
              <a:off x="5301113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2" name="Oval 887"/>
            <p:cNvSpPr>
              <a:spLocks noChangeArrowheads="1"/>
            </p:cNvSpPr>
            <p:nvPr userDrawn="1"/>
          </p:nvSpPr>
          <p:spPr bwMode="auto">
            <a:xfrm>
              <a:off x="5301113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3" name="Oval 888"/>
            <p:cNvSpPr>
              <a:spLocks noChangeArrowheads="1"/>
            </p:cNvSpPr>
            <p:nvPr userDrawn="1"/>
          </p:nvSpPr>
          <p:spPr bwMode="auto">
            <a:xfrm>
              <a:off x="5301113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4" name="Oval 889"/>
            <p:cNvSpPr>
              <a:spLocks noChangeArrowheads="1"/>
            </p:cNvSpPr>
            <p:nvPr userDrawn="1"/>
          </p:nvSpPr>
          <p:spPr bwMode="auto">
            <a:xfrm>
              <a:off x="5228088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5" name="Oval 890"/>
            <p:cNvSpPr>
              <a:spLocks noChangeArrowheads="1"/>
            </p:cNvSpPr>
            <p:nvPr userDrawn="1"/>
          </p:nvSpPr>
          <p:spPr bwMode="auto">
            <a:xfrm>
              <a:off x="5228088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6" name="Oval 891"/>
            <p:cNvSpPr>
              <a:spLocks noChangeArrowheads="1"/>
            </p:cNvSpPr>
            <p:nvPr userDrawn="1"/>
          </p:nvSpPr>
          <p:spPr bwMode="auto">
            <a:xfrm>
              <a:off x="5228088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7" name="Oval 892"/>
            <p:cNvSpPr>
              <a:spLocks noChangeArrowheads="1"/>
            </p:cNvSpPr>
            <p:nvPr userDrawn="1"/>
          </p:nvSpPr>
          <p:spPr bwMode="auto">
            <a:xfrm>
              <a:off x="5155063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8" name="Oval 893"/>
            <p:cNvSpPr>
              <a:spLocks noChangeArrowheads="1"/>
            </p:cNvSpPr>
            <p:nvPr userDrawn="1"/>
          </p:nvSpPr>
          <p:spPr bwMode="auto">
            <a:xfrm>
              <a:off x="508203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99" name="Oval 894"/>
            <p:cNvSpPr>
              <a:spLocks noChangeArrowheads="1"/>
            </p:cNvSpPr>
            <p:nvPr userDrawn="1"/>
          </p:nvSpPr>
          <p:spPr bwMode="auto">
            <a:xfrm>
              <a:off x="5009013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0" name="Oval 895"/>
            <p:cNvSpPr>
              <a:spLocks noChangeArrowheads="1"/>
            </p:cNvSpPr>
            <p:nvPr userDrawn="1"/>
          </p:nvSpPr>
          <p:spPr bwMode="auto">
            <a:xfrm>
              <a:off x="493598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1" name="Oval 896"/>
            <p:cNvSpPr>
              <a:spLocks noChangeArrowheads="1"/>
            </p:cNvSpPr>
            <p:nvPr userDrawn="1"/>
          </p:nvSpPr>
          <p:spPr bwMode="auto">
            <a:xfrm>
              <a:off x="4864550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2" name="Oval 897"/>
            <p:cNvSpPr>
              <a:spLocks noChangeArrowheads="1"/>
            </p:cNvSpPr>
            <p:nvPr userDrawn="1"/>
          </p:nvSpPr>
          <p:spPr bwMode="auto">
            <a:xfrm>
              <a:off x="4791525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3" name="Oval 898"/>
            <p:cNvSpPr>
              <a:spLocks noChangeArrowheads="1"/>
            </p:cNvSpPr>
            <p:nvPr userDrawn="1"/>
          </p:nvSpPr>
          <p:spPr bwMode="auto">
            <a:xfrm>
              <a:off x="4718500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4" name="Oval 899"/>
            <p:cNvSpPr>
              <a:spLocks noChangeArrowheads="1"/>
            </p:cNvSpPr>
            <p:nvPr userDrawn="1"/>
          </p:nvSpPr>
          <p:spPr bwMode="auto">
            <a:xfrm>
              <a:off x="4647063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5" name="Oval 900"/>
            <p:cNvSpPr>
              <a:spLocks noChangeArrowheads="1"/>
            </p:cNvSpPr>
            <p:nvPr userDrawn="1"/>
          </p:nvSpPr>
          <p:spPr bwMode="auto">
            <a:xfrm>
              <a:off x="4647063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6" name="Oval 901"/>
            <p:cNvSpPr>
              <a:spLocks noChangeArrowheads="1"/>
            </p:cNvSpPr>
            <p:nvPr userDrawn="1"/>
          </p:nvSpPr>
          <p:spPr bwMode="auto">
            <a:xfrm>
              <a:off x="4574038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7" name="Oval 902"/>
            <p:cNvSpPr>
              <a:spLocks noChangeArrowheads="1"/>
            </p:cNvSpPr>
            <p:nvPr userDrawn="1"/>
          </p:nvSpPr>
          <p:spPr bwMode="auto">
            <a:xfrm>
              <a:off x="4501013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8" name="Oval 903"/>
            <p:cNvSpPr>
              <a:spLocks noChangeArrowheads="1"/>
            </p:cNvSpPr>
            <p:nvPr userDrawn="1"/>
          </p:nvSpPr>
          <p:spPr bwMode="auto">
            <a:xfrm>
              <a:off x="4501013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09" name="Oval 904"/>
            <p:cNvSpPr>
              <a:spLocks noChangeArrowheads="1"/>
            </p:cNvSpPr>
            <p:nvPr userDrawn="1"/>
          </p:nvSpPr>
          <p:spPr bwMode="auto">
            <a:xfrm>
              <a:off x="4427988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0" name="Oval 905"/>
            <p:cNvSpPr>
              <a:spLocks noChangeArrowheads="1"/>
            </p:cNvSpPr>
            <p:nvPr userDrawn="1"/>
          </p:nvSpPr>
          <p:spPr bwMode="auto">
            <a:xfrm>
              <a:off x="4427988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1" name="Oval 906"/>
            <p:cNvSpPr>
              <a:spLocks noChangeArrowheads="1"/>
            </p:cNvSpPr>
            <p:nvPr userDrawn="1"/>
          </p:nvSpPr>
          <p:spPr bwMode="auto">
            <a:xfrm>
              <a:off x="4354963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2" name="Oval 907"/>
            <p:cNvSpPr>
              <a:spLocks noChangeArrowheads="1"/>
            </p:cNvSpPr>
            <p:nvPr userDrawn="1"/>
          </p:nvSpPr>
          <p:spPr bwMode="auto">
            <a:xfrm>
              <a:off x="4354963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3" name="Oval 908"/>
            <p:cNvSpPr>
              <a:spLocks noChangeArrowheads="1"/>
            </p:cNvSpPr>
            <p:nvPr userDrawn="1"/>
          </p:nvSpPr>
          <p:spPr bwMode="auto">
            <a:xfrm>
              <a:off x="435496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4" name="Oval 909"/>
            <p:cNvSpPr>
              <a:spLocks noChangeArrowheads="1"/>
            </p:cNvSpPr>
            <p:nvPr userDrawn="1"/>
          </p:nvSpPr>
          <p:spPr bwMode="auto">
            <a:xfrm>
              <a:off x="4281938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5" name="Oval 910"/>
            <p:cNvSpPr>
              <a:spLocks noChangeArrowheads="1"/>
            </p:cNvSpPr>
            <p:nvPr userDrawn="1"/>
          </p:nvSpPr>
          <p:spPr bwMode="auto">
            <a:xfrm>
              <a:off x="428193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6" name="Oval 911"/>
            <p:cNvSpPr>
              <a:spLocks noChangeArrowheads="1"/>
            </p:cNvSpPr>
            <p:nvPr userDrawn="1"/>
          </p:nvSpPr>
          <p:spPr bwMode="auto">
            <a:xfrm>
              <a:off x="4210500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7" name="Oval 912"/>
            <p:cNvSpPr>
              <a:spLocks noChangeArrowheads="1"/>
            </p:cNvSpPr>
            <p:nvPr userDrawn="1"/>
          </p:nvSpPr>
          <p:spPr bwMode="auto">
            <a:xfrm>
              <a:off x="4210500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8" name="Oval 913"/>
            <p:cNvSpPr>
              <a:spLocks noChangeArrowheads="1"/>
            </p:cNvSpPr>
            <p:nvPr userDrawn="1"/>
          </p:nvSpPr>
          <p:spPr bwMode="auto">
            <a:xfrm>
              <a:off x="4281938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19" name="Oval 914"/>
            <p:cNvSpPr>
              <a:spLocks noChangeArrowheads="1"/>
            </p:cNvSpPr>
            <p:nvPr userDrawn="1"/>
          </p:nvSpPr>
          <p:spPr bwMode="auto">
            <a:xfrm>
              <a:off x="4354963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0" name="Oval 915"/>
            <p:cNvSpPr>
              <a:spLocks noChangeArrowheads="1"/>
            </p:cNvSpPr>
            <p:nvPr userDrawn="1"/>
          </p:nvSpPr>
          <p:spPr bwMode="auto">
            <a:xfrm>
              <a:off x="4427988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1" name="Oval 916"/>
            <p:cNvSpPr>
              <a:spLocks noChangeArrowheads="1"/>
            </p:cNvSpPr>
            <p:nvPr userDrawn="1"/>
          </p:nvSpPr>
          <p:spPr bwMode="auto">
            <a:xfrm>
              <a:off x="4501013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2" name="Oval 917"/>
            <p:cNvSpPr>
              <a:spLocks noChangeArrowheads="1"/>
            </p:cNvSpPr>
            <p:nvPr userDrawn="1"/>
          </p:nvSpPr>
          <p:spPr bwMode="auto">
            <a:xfrm>
              <a:off x="4574038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3" name="Oval 918"/>
            <p:cNvSpPr>
              <a:spLocks noChangeArrowheads="1"/>
            </p:cNvSpPr>
            <p:nvPr userDrawn="1"/>
          </p:nvSpPr>
          <p:spPr bwMode="auto">
            <a:xfrm>
              <a:off x="4647063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4" name="Oval 919"/>
            <p:cNvSpPr>
              <a:spLocks noChangeArrowheads="1"/>
            </p:cNvSpPr>
            <p:nvPr userDrawn="1"/>
          </p:nvSpPr>
          <p:spPr bwMode="auto">
            <a:xfrm>
              <a:off x="4574038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5" name="Oval 920"/>
            <p:cNvSpPr>
              <a:spLocks noChangeArrowheads="1"/>
            </p:cNvSpPr>
            <p:nvPr userDrawn="1"/>
          </p:nvSpPr>
          <p:spPr bwMode="auto">
            <a:xfrm>
              <a:off x="4647063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6" name="Oval 921"/>
            <p:cNvSpPr>
              <a:spLocks noChangeArrowheads="1"/>
            </p:cNvSpPr>
            <p:nvPr userDrawn="1"/>
          </p:nvSpPr>
          <p:spPr bwMode="auto">
            <a:xfrm>
              <a:off x="4718500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7" name="Oval 922"/>
            <p:cNvSpPr>
              <a:spLocks noChangeArrowheads="1"/>
            </p:cNvSpPr>
            <p:nvPr userDrawn="1"/>
          </p:nvSpPr>
          <p:spPr bwMode="auto">
            <a:xfrm>
              <a:off x="4791525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8" name="Oval 923"/>
            <p:cNvSpPr>
              <a:spLocks noChangeArrowheads="1"/>
            </p:cNvSpPr>
            <p:nvPr userDrawn="1"/>
          </p:nvSpPr>
          <p:spPr bwMode="auto">
            <a:xfrm>
              <a:off x="4791525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29" name="Oval 924"/>
            <p:cNvSpPr>
              <a:spLocks noChangeArrowheads="1"/>
            </p:cNvSpPr>
            <p:nvPr userDrawn="1"/>
          </p:nvSpPr>
          <p:spPr bwMode="auto">
            <a:xfrm>
              <a:off x="4864550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0" name="Oval 925"/>
            <p:cNvSpPr>
              <a:spLocks noChangeArrowheads="1"/>
            </p:cNvSpPr>
            <p:nvPr userDrawn="1"/>
          </p:nvSpPr>
          <p:spPr bwMode="auto">
            <a:xfrm>
              <a:off x="4864550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1" name="Oval 926"/>
            <p:cNvSpPr>
              <a:spLocks noChangeArrowheads="1"/>
            </p:cNvSpPr>
            <p:nvPr userDrawn="1"/>
          </p:nvSpPr>
          <p:spPr bwMode="auto">
            <a:xfrm>
              <a:off x="4864550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2" name="Oval 927"/>
            <p:cNvSpPr>
              <a:spLocks noChangeArrowheads="1"/>
            </p:cNvSpPr>
            <p:nvPr userDrawn="1"/>
          </p:nvSpPr>
          <p:spPr bwMode="auto">
            <a:xfrm>
              <a:off x="4864550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3" name="Oval 928"/>
            <p:cNvSpPr>
              <a:spLocks noChangeArrowheads="1"/>
            </p:cNvSpPr>
            <p:nvPr userDrawn="1"/>
          </p:nvSpPr>
          <p:spPr bwMode="auto">
            <a:xfrm>
              <a:off x="4935988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4" name="Oval 929"/>
            <p:cNvSpPr>
              <a:spLocks noChangeArrowheads="1"/>
            </p:cNvSpPr>
            <p:nvPr userDrawn="1"/>
          </p:nvSpPr>
          <p:spPr bwMode="auto">
            <a:xfrm>
              <a:off x="4935988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5" name="Oval 930"/>
            <p:cNvSpPr>
              <a:spLocks noChangeArrowheads="1"/>
            </p:cNvSpPr>
            <p:nvPr userDrawn="1"/>
          </p:nvSpPr>
          <p:spPr bwMode="auto">
            <a:xfrm>
              <a:off x="5009013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6" name="Oval 931"/>
            <p:cNvSpPr>
              <a:spLocks noChangeArrowheads="1"/>
            </p:cNvSpPr>
            <p:nvPr userDrawn="1"/>
          </p:nvSpPr>
          <p:spPr bwMode="auto">
            <a:xfrm>
              <a:off x="5009013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7" name="Oval 932"/>
            <p:cNvSpPr>
              <a:spLocks noChangeArrowheads="1"/>
            </p:cNvSpPr>
            <p:nvPr userDrawn="1"/>
          </p:nvSpPr>
          <p:spPr bwMode="auto">
            <a:xfrm>
              <a:off x="5009013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8" name="Oval 933"/>
            <p:cNvSpPr>
              <a:spLocks noChangeArrowheads="1"/>
            </p:cNvSpPr>
            <p:nvPr userDrawn="1"/>
          </p:nvSpPr>
          <p:spPr bwMode="auto">
            <a:xfrm>
              <a:off x="5009013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39" name="Oval 934"/>
            <p:cNvSpPr>
              <a:spLocks noChangeArrowheads="1"/>
            </p:cNvSpPr>
            <p:nvPr userDrawn="1"/>
          </p:nvSpPr>
          <p:spPr bwMode="auto">
            <a:xfrm>
              <a:off x="5009013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0" name="Oval 935"/>
            <p:cNvSpPr>
              <a:spLocks noChangeArrowheads="1"/>
            </p:cNvSpPr>
            <p:nvPr userDrawn="1"/>
          </p:nvSpPr>
          <p:spPr bwMode="auto">
            <a:xfrm>
              <a:off x="5009013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1" name="Oval 936"/>
            <p:cNvSpPr>
              <a:spLocks noChangeArrowheads="1"/>
            </p:cNvSpPr>
            <p:nvPr userDrawn="1"/>
          </p:nvSpPr>
          <p:spPr bwMode="auto">
            <a:xfrm>
              <a:off x="5009013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2" name="Oval 937"/>
            <p:cNvSpPr>
              <a:spLocks noChangeArrowheads="1"/>
            </p:cNvSpPr>
            <p:nvPr userDrawn="1"/>
          </p:nvSpPr>
          <p:spPr bwMode="auto">
            <a:xfrm>
              <a:off x="5009013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3" name="Oval 938"/>
            <p:cNvSpPr>
              <a:spLocks noChangeArrowheads="1"/>
            </p:cNvSpPr>
            <p:nvPr userDrawn="1"/>
          </p:nvSpPr>
          <p:spPr bwMode="auto">
            <a:xfrm>
              <a:off x="5009013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4" name="Oval 939"/>
            <p:cNvSpPr>
              <a:spLocks noChangeArrowheads="1"/>
            </p:cNvSpPr>
            <p:nvPr userDrawn="1"/>
          </p:nvSpPr>
          <p:spPr bwMode="auto">
            <a:xfrm>
              <a:off x="5009013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5" name="Oval 940"/>
            <p:cNvSpPr>
              <a:spLocks noChangeArrowheads="1"/>
            </p:cNvSpPr>
            <p:nvPr userDrawn="1"/>
          </p:nvSpPr>
          <p:spPr bwMode="auto">
            <a:xfrm>
              <a:off x="5082038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6" name="Oval 941"/>
            <p:cNvSpPr>
              <a:spLocks noChangeArrowheads="1"/>
            </p:cNvSpPr>
            <p:nvPr userDrawn="1"/>
          </p:nvSpPr>
          <p:spPr bwMode="auto">
            <a:xfrm>
              <a:off x="5082038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7" name="Oval 942"/>
            <p:cNvSpPr>
              <a:spLocks noChangeArrowheads="1"/>
            </p:cNvSpPr>
            <p:nvPr userDrawn="1"/>
          </p:nvSpPr>
          <p:spPr bwMode="auto">
            <a:xfrm>
              <a:off x="5082038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8" name="Oval 943"/>
            <p:cNvSpPr>
              <a:spLocks noChangeArrowheads="1"/>
            </p:cNvSpPr>
            <p:nvPr userDrawn="1"/>
          </p:nvSpPr>
          <p:spPr bwMode="auto">
            <a:xfrm>
              <a:off x="5155063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49" name="Oval 944"/>
            <p:cNvSpPr>
              <a:spLocks noChangeArrowheads="1"/>
            </p:cNvSpPr>
            <p:nvPr userDrawn="1"/>
          </p:nvSpPr>
          <p:spPr bwMode="auto">
            <a:xfrm>
              <a:off x="5082038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0" name="Oval 945"/>
            <p:cNvSpPr>
              <a:spLocks noChangeArrowheads="1"/>
            </p:cNvSpPr>
            <p:nvPr userDrawn="1"/>
          </p:nvSpPr>
          <p:spPr bwMode="auto">
            <a:xfrm>
              <a:off x="5082038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1" name="Oval 946"/>
            <p:cNvSpPr>
              <a:spLocks noChangeArrowheads="1"/>
            </p:cNvSpPr>
            <p:nvPr userDrawn="1"/>
          </p:nvSpPr>
          <p:spPr bwMode="auto">
            <a:xfrm>
              <a:off x="5082038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2" name="Oval 947"/>
            <p:cNvSpPr>
              <a:spLocks noChangeArrowheads="1"/>
            </p:cNvSpPr>
            <p:nvPr userDrawn="1"/>
          </p:nvSpPr>
          <p:spPr bwMode="auto">
            <a:xfrm>
              <a:off x="5082038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3" name="Oval 948"/>
            <p:cNvSpPr>
              <a:spLocks noChangeArrowheads="1"/>
            </p:cNvSpPr>
            <p:nvPr userDrawn="1"/>
          </p:nvSpPr>
          <p:spPr bwMode="auto">
            <a:xfrm>
              <a:off x="5082038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4" name="Oval 949"/>
            <p:cNvSpPr>
              <a:spLocks noChangeArrowheads="1"/>
            </p:cNvSpPr>
            <p:nvPr userDrawn="1"/>
          </p:nvSpPr>
          <p:spPr bwMode="auto">
            <a:xfrm>
              <a:off x="5082038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5" name="Oval 950"/>
            <p:cNvSpPr>
              <a:spLocks noChangeArrowheads="1"/>
            </p:cNvSpPr>
            <p:nvPr userDrawn="1"/>
          </p:nvSpPr>
          <p:spPr bwMode="auto">
            <a:xfrm>
              <a:off x="5082038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6" name="Oval 951"/>
            <p:cNvSpPr>
              <a:spLocks noChangeArrowheads="1"/>
            </p:cNvSpPr>
            <p:nvPr userDrawn="1"/>
          </p:nvSpPr>
          <p:spPr bwMode="auto">
            <a:xfrm>
              <a:off x="5155063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7" name="Oval 952"/>
            <p:cNvSpPr>
              <a:spLocks noChangeArrowheads="1"/>
            </p:cNvSpPr>
            <p:nvPr userDrawn="1"/>
          </p:nvSpPr>
          <p:spPr bwMode="auto">
            <a:xfrm>
              <a:off x="5155063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8" name="Oval 953"/>
            <p:cNvSpPr>
              <a:spLocks noChangeArrowheads="1"/>
            </p:cNvSpPr>
            <p:nvPr userDrawn="1"/>
          </p:nvSpPr>
          <p:spPr bwMode="auto">
            <a:xfrm>
              <a:off x="5155063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59" name="Oval 954"/>
            <p:cNvSpPr>
              <a:spLocks noChangeArrowheads="1"/>
            </p:cNvSpPr>
            <p:nvPr userDrawn="1"/>
          </p:nvSpPr>
          <p:spPr bwMode="auto">
            <a:xfrm>
              <a:off x="5155063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0" name="Oval 955"/>
            <p:cNvSpPr>
              <a:spLocks noChangeArrowheads="1"/>
            </p:cNvSpPr>
            <p:nvPr userDrawn="1"/>
          </p:nvSpPr>
          <p:spPr bwMode="auto">
            <a:xfrm>
              <a:off x="5228088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1" name="Oval 956"/>
            <p:cNvSpPr>
              <a:spLocks noChangeArrowheads="1"/>
            </p:cNvSpPr>
            <p:nvPr userDrawn="1"/>
          </p:nvSpPr>
          <p:spPr bwMode="auto">
            <a:xfrm>
              <a:off x="5228088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2" name="Oval 957"/>
            <p:cNvSpPr>
              <a:spLocks noChangeArrowheads="1"/>
            </p:cNvSpPr>
            <p:nvPr userDrawn="1"/>
          </p:nvSpPr>
          <p:spPr bwMode="auto">
            <a:xfrm>
              <a:off x="5228088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3" name="Oval 958"/>
            <p:cNvSpPr>
              <a:spLocks noChangeArrowheads="1"/>
            </p:cNvSpPr>
            <p:nvPr userDrawn="1"/>
          </p:nvSpPr>
          <p:spPr bwMode="auto">
            <a:xfrm>
              <a:off x="5228088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4" name="Oval 959"/>
            <p:cNvSpPr>
              <a:spLocks noChangeArrowheads="1"/>
            </p:cNvSpPr>
            <p:nvPr userDrawn="1"/>
          </p:nvSpPr>
          <p:spPr bwMode="auto">
            <a:xfrm>
              <a:off x="5155063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5" name="Oval 960"/>
            <p:cNvSpPr>
              <a:spLocks noChangeArrowheads="1"/>
            </p:cNvSpPr>
            <p:nvPr userDrawn="1"/>
          </p:nvSpPr>
          <p:spPr bwMode="auto">
            <a:xfrm>
              <a:off x="5155063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6" name="Oval 961"/>
            <p:cNvSpPr>
              <a:spLocks noChangeArrowheads="1"/>
            </p:cNvSpPr>
            <p:nvPr userDrawn="1"/>
          </p:nvSpPr>
          <p:spPr bwMode="auto">
            <a:xfrm>
              <a:off x="515506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7" name="Oval 962"/>
            <p:cNvSpPr>
              <a:spLocks noChangeArrowheads="1"/>
            </p:cNvSpPr>
            <p:nvPr userDrawn="1"/>
          </p:nvSpPr>
          <p:spPr bwMode="auto">
            <a:xfrm>
              <a:off x="5082038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8" name="Oval 963"/>
            <p:cNvSpPr>
              <a:spLocks noChangeArrowheads="1"/>
            </p:cNvSpPr>
            <p:nvPr userDrawn="1"/>
          </p:nvSpPr>
          <p:spPr bwMode="auto">
            <a:xfrm>
              <a:off x="500901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69" name="Oval 964"/>
            <p:cNvSpPr>
              <a:spLocks noChangeArrowheads="1"/>
            </p:cNvSpPr>
            <p:nvPr userDrawn="1"/>
          </p:nvSpPr>
          <p:spPr bwMode="auto">
            <a:xfrm>
              <a:off x="4935988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0" name="Oval 965"/>
            <p:cNvSpPr>
              <a:spLocks noChangeArrowheads="1"/>
            </p:cNvSpPr>
            <p:nvPr userDrawn="1"/>
          </p:nvSpPr>
          <p:spPr bwMode="auto">
            <a:xfrm>
              <a:off x="4864550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1" name="Oval 966"/>
            <p:cNvSpPr>
              <a:spLocks noChangeArrowheads="1"/>
            </p:cNvSpPr>
            <p:nvPr userDrawn="1"/>
          </p:nvSpPr>
          <p:spPr bwMode="auto">
            <a:xfrm>
              <a:off x="4791525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2" name="Oval 967"/>
            <p:cNvSpPr>
              <a:spLocks noChangeArrowheads="1"/>
            </p:cNvSpPr>
            <p:nvPr userDrawn="1"/>
          </p:nvSpPr>
          <p:spPr bwMode="auto">
            <a:xfrm>
              <a:off x="4718500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3" name="Oval 968"/>
            <p:cNvSpPr>
              <a:spLocks noChangeArrowheads="1"/>
            </p:cNvSpPr>
            <p:nvPr userDrawn="1"/>
          </p:nvSpPr>
          <p:spPr bwMode="auto">
            <a:xfrm>
              <a:off x="4647063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4" name="Oval 969"/>
            <p:cNvSpPr>
              <a:spLocks noChangeArrowheads="1"/>
            </p:cNvSpPr>
            <p:nvPr userDrawn="1"/>
          </p:nvSpPr>
          <p:spPr bwMode="auto">
            <a:xfrm>
              <a:off x="4574038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5" name="Oval 970"/>
            <p:cNvSpPr>
              <a:spLocks noChangeArrowheads="1"/>
            </p:cNvSpPr>
            <p:nvPr userDrawn="1"/>
          </p:nvSpPr>
          <p:spPr bwMode="auto">
            <a:xfrm>
              <a:off x="4574038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6" name="Oval 971"/>
            <p:cNvSpPr>
              <a:spLocks noChangeArrowheads="1"/>
            </p:cNvSpPr>
            <p:nvPr userDrawn="1"/>
          </p:nvSpPr>
          <p:spPr bwMode="auto">
            <a:xfrm>
              <a:off x="4501013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7" name="Oval 972"/>
            <p:cNvSpPr>
              <a:spLocks noChangeArrowheads="1"/>
            </p:cNvSpPr>
            <p:nvPr userDrawn="1"/>
          </p:nvSpPr>
          <p:spPr bwMode="auto">
            <a:xfrm>
              <a:off x="442798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8" name="Oval 973"/>
            <p:cNvSpPr>
              <a:spLocks noChangeArrowheads="1"/>
            </p:cNvSpPr>
            <p:nvPr userDrawn="1"/>
          </p:nvSpPr>
          <p:spPr bwMode="auto">
            <a:xfrm>
              <a:off x="4427988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79" name="Oval 974"/>
            <p:cNvSpPr>
              <a:spLocks noChangeArrowheads="1"/>
            </p:cNvSpPr>
            <p:nvPr userDrawn="1"/>
          </p:nvSpPr>
          <p:spPr bwMode="auto">
            <a:xfrm>
              <a:off x="450101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0" name="Oval 975"/>
            <p:cNvSpPr>
              <a:spLocks noChangeArrowheads="1"/>
            </p:cNvSpPr>
            <p:nvPr userDrawn="1"/>
          </p:nvSpPr>
          <p:spPr bwMode="auto">
            <a:xfrm>
              <a:off x="4354963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1" name="Oval 976"/>
            <p:cNvSpPr>
              <a:spLocks noChangeArrowheads="1"/>
            </p:cNvSpPr>
            <p:nvPr userDrawn="1"/>
          </p:nvSpPr>
          <p:spPr bwMode="auto">
            <a:xfrm>
              <a:off x="442798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2" name="Oval 977"/>
            <p:cNvSpPr>
              <a:spLocks noChangeArrowheads="1"/>
            </p:cNvSpPr>
            <p:nvPr userDrawn="1"/>
          </p:nvSpPr>
          <p:spPr bwMode="auto">
            <a:xfrm>
              <a:off x="4501013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3" name="Oval 978"/>
            <p:cNvSpPr>
              <a:spLocks noChangeArrowheads="1"/>
            </p:cNvSpPr>
            <p:nvPr userDrawn="1"/>
          </p:nvSpPr>
          <p:spPr bwMode="auto">
            <a:xfrm>
              <a:off x="4574038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4" name="Oval 979"/>
            <p:cNvSpPr>
              <a:spLocks noChangeArrowheads="1"/>
            </p:cNvSpPr>
            <p:nvPr userDrawn="1"/>
          </p:nvSpPr>
          <p:spPr bwMode="auto">
            <a:xfrm>
              <a:off x="4647063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5" name="Oval 980"/>
            <p:cNvSpPr>
              <a:spLocks noChangeArrowheads="1"/>
            </p:cNvSpPr>
            <p:nvPr userDrawn="1"/>
          </p:nvSpPr>
          <p:spPr bwMode="auto">
            <a:xfrm>
              <a:off x="4718500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6" name="Oval 981"/>
            <p:cNvSpPr>
              <a:spLocks noChangeArrowheads="1"/>
            </p:cNvSpPr>
            <p:nvPr userDrawn="1"/>
          </p:nvSpPr>
          <p:spPr bwMode="auto">
            <a:xfrm>
              <a:off x="4791525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7" name="Oval 982"/>
            <p:cNvSpPr>
              <a:spLocks noChangeArrowheads="1"/>
            </p:cNvSpPr>
            <p:nvPr userDrawn="1"/>
          </p:nvSpPr>
          <p:spPr bwMode="auto">
            <a:xfrm>
              <a:off x="4864550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8" name="Oval 983"/>
            <p:cNvSpPr>
              <a:spLocks noChangeArrowheads="1"/>
            </p:cNvSpPr>
            <p:nvPr userDrawn="1"/>
          </p:nvSpPr>
          <p:spPr bwMode="auto">
            <a:xfrm>
              <a:off x="493598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89" name="Oval 984"/>
            <p:cNvSpPr>
              <a:spLocks noChangeArrowheads="1"/>
            </p:cNvSpPr>
            <p:nvPr userDrawn="1"/>
          </p:nvSpPr>
          <p:spPr bwMode="auto">
            <a:xfrm>
              <a:off x="5009013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0" name="Oval 985"/>
            <p:cNvSpPr>
              <a:spLocks noChangeArrowheads="1"/>
            </p:cNvSpPr>
            <p:nvPr userDrawn="1"/>
          </p:nvSpPr>
          <p:spPr bwMode="auto">
            <a:xfrm>
              <a:off x="508203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1" name="Oval 986"/>
            <p:cNvSpPr>
              <a:spLocks noChangeArrowheads="1"/>
            </p:cNvSpPr>
            <p:nvPr userDrawn="1"/>
          </p:nvSpPr>
          <p:spPr bwMode="auto">
            <a:xfrm>
              <a:off x="5082038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2" name="Oval 987"/>
            <p:cNvSpPr>
              <a:spLocks noChangeArrowheads="1"/>
            </p:cNvSpPr>
            <p:nvPr userDrawn="1"/>
          </p:nvSpPr>
          <p:spPr bwMode="auto">
            <a:xfrm>
              <a:off x="5082038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3" name="Oval 988"/>
            <p:cNvSpPr>
              <a:spLocks noChangeArrowheads="1"/>
            </p:cNvSpPr>
            <p:nvPr userDrawn="1"/>
          </p:nvSpPr>
          <p:spPr bwMode="auto">
            <a:xfrm>
              <a:off x="5082038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4" name="Oval 989"/>
            <p:cNvSpPr>
              <a:spLocks noChangeArrowheads="1"/>
            </p:cNvSpPr>
            <p:nvPr userDrawn="1"/>
          </p:nvSpPr>
          <p:spPr bwMode="auto">
            <a:xfrm>
              <a:off x="5155063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5" name="Oval 990"/>
            <p:cNvSpPr>
              <a:spLocks noChangeArrowheads="1"/>
            </p:cNvSpPr>
            <p:nvPr userDrawn="1"/>
          </p:nvSpPr>
          <p:spPr bwMode="auto">
            <a:xfrm>
              <a:off x="5155063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6" name="Oval 991"/>
            <p:cNvSpPr>
              <a:spLocks noChangeArrowheads="1"/>
            </p:cNvSpPr>
            <p:nvPr userDrawn="1"/>
          </p:nvSpPr>
          <p:spPr bwMode="auto">
            <a:xfrm>
              <a:off x="5082038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7" name="Oval 992"/>
            <p:cNvSpPr>
              <a:spLocks noChangeArrowheads="1"/>
            </p:cNvSpPr>
            <p:nvPr userDrawn="1"/>
          </p:nvSpPr>
          <p:spPr bwMode="auto">
            <a:xfrm>
              <a:off x="5082038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8" name="Oval 993"/>
            <p:cNvSpPr>
              <a:spLocks noChangeArrowheads="1"/>
            </p:cNvSpPr>
            <p:nvPr userDrawn="1"/>
          </p:nvSpPr>
          <p:spPr bwMode="auto">
            <a:xfrm>
              <a:off x="5082038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99" name="Oval 994"/>
            <p:cNvSpPr>
              <a:spLocks noChangeArrowheads="1"/>
            </p:cNvSpPr>
            <p:nvPr userDrawn="1"/>
          </p:nvSpPr>
          <p:spPr bwMode="auto">
            <a:xfrm>
              <a:off x="5009013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0" name="Oval 995"/>
            <p:cNvSpPr>
              <a:spLocks noChangeArrowheads="1"/>
            </p:cNvSpPr>
            <p:nvPr userDrawn="1"/>
          </p:nvSpPr>
          <p:spPr bwMode="auto">
            <a:xfrm>
              <a:off x="5009013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1" name="Oval 996"/>
            <p:cNvSpPr>
              <a:spLocks noChangeArrowheads="1"/>
            </p:cNvSpPr>
            <p:nvPr userDrawn="1"/>
          </p:nvSpPr>
          <p:spPr bwMode="auto">
            <a:xfrm>
              <a:off x="4935988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2" name="Oval 997"/>
            <p:cNvSpPr>
              <a:spLocks noChangeArrowheads="1"/>
            </p:cNvSpPr>
            <p:nvPr userDrawn="1"/>
          </p:nvSpPr>
          <p:spPr bwMode="auto">
            <a:xfrm>
              <a:off x="4935988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3" name="Oval 998"/>
            <p:cNvSpPr>
              <a:spLocks noChangeArrowheads="1"/>
            </p:cNvSpPr>
            <p:nvPr userDrawn="1"/>
          </p:nvSpPr>
          <p:spPr bwMode="auto">
            <a:xfrm>
              <a:off x="5009013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4" name="Oval 999"/>
            <p:cNvSpPr>
              <a:spLocks noChangeArrowheads="1"/>
            </p:cNvSpPr>
            <p:nvPr userDrawn="1"/>
          </p:nvSpPr>
          <p:spPr bwMode="auto">
            <a:xfrm>
              <a:off x="5009013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5" name="Oval 1000"/>
            <p:cNvSpPr>
              <a:spLocks noChangeArrowheads="1"/>
            </p:cNvSpPr>
            <p:nvPr userDrawn="1"/>
          </p:nvSpPr>
          <p:spPr bwMode="auto">
            <a:xfrm>
              <a:off x="4935988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6" name="Oval 1001"/>
            <p:cNvSpPr>
              <a:spLocks noChangeArrowheads="1"/>
            </p:cNvSpPr>
            <p:nvPr userDrawn="1"/>
          </p:nvSpPr>
          <p:spPr bwMode="auto">
            <a:xfrm>
              <a:off x="4935988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7" name="Oval 1002"/>
            <p:cNvSpPr>
              <a:spLocks noChangeArrowheads="1"/>
            </p:cNvSpPr>
            <p:nvPr userDrawn="1"/>
          </p:nvSpPr>
          <p:spPr bwMode="auto">
            <a:xfrm>
              <a:off x="5009013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8" name="Oval 1003"/>
            <p:cNvSpPr>
              <a:spLocks noChangeArrowheads="1"/>
            </p:cNvSpPr>
            <p:nvPr userDrawn="1"/>
          </p:nvSpPr>
          <p:spPr bwMode="auto">
            <a:xfrm>
              <a:off x="5009013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09" name="Oval 1004"/>
            <p:cNvSpPr>
              <a:spLocks noChangeArrowheads="1"/>
            </p:cNvSpPr>
            <p:nvPr userDrawn="1"/>
          </p:nvSpPr>
          <p:spPr bwMode="auto">
            <a:xfrm>
              <a:off x="4935988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0" name="Oval 1005"/>
            <p:cNvSpPr>
              <a:spLocks noChangeArrowheads="1"/>
            </p:cNvSpPr>
            <p:nvPr userDrawn="1"/>
          </p:nvSpPr>
          <p:spPr bwMode="auto">
            <a:xfrm>
              <a:off x="4864550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1" name="Oval 1006"/>
            <p:cNvSpPr>
              <a:spLocks noChangeArrowheads="1"/>
            </p:cNvSpPr>
            <p:nvPr userDrawn="1"/>
          </p:nvSpPr>
          <p:spPr bwMode="auto">
            <a:xfrm>
              <a:off x="4864550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2" name="Oval 1007"/>
            <p:cNvSpPr>
              <a:spLocks noChangeArrowheads="1"/>
            </p:cNvSpPr>
            <p:nvPr userDrawn="1"/>
          </p:nvSpPr>
          <p:spPr bwMode="auto">
            <a:xfrm>
              <a:off x="4791525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3" name="Oval 1008"/>
            <p:cNvSpPr>
              <a:spLocks noChangeArrowheads="1"/>
            </p:cNvSpPr>
            <p:nvPr userDrawn="1"/>
          </p:nvSpPr>
          <p:spPr bwMode="auto">
            <a:xfrm>
              <a:off x="4718500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4" name="Oval 1010"/>
            <p:cNvSpPr>
              <a:spLocks noChangeArrowheads="1"/>
            </p:cNvSpPr>
            <p:nvPr userDrawn="1"/>
          </p:nvSpPr>
          <p:spPr bwMode="auto">
            <a:xfrm>
              <a:off x="5155063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5" name="Oval 1011"/>
            <p:cNvSpPr>
              <a:spLocks noChangeArrowheads="1"/>
            </p:cNvSpPr>
            <p:nvPr userDrawn="1"/>
          </p:nvSpPr>
          <p:spPr bwMode="auto">
            <a:xfrm>
              <a:off x="5155063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6" name="Oval 1012"/>
            <p:cNvSpPr>
              <a:spLocks noChangeArrowheads="1"/>
            </p:cNvSpPr>
            <p:nvPr userDrawn="1"/>
          </p:nvSpPr>
          <p:spPr bwMode="auto">
            <a:xfrm>
              <a:off x="5228088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7" name="Oval 1013"/>
            <p:cNvSpPr>
              <a:spLocks noChangeArrowheads="1"/>
            </p:cNvSpPr>
            <p:nvPr userDrawn="1"/>
          </p:nvSpPr>
          <p:spPr bwMode="auto">
            <a:xfrm>
              <a:off x="5228088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8" name="Oval 1014"/>
            <p:cNvSpPr>
              <a:spLocks noChangeArrowheads="1"/>
            </p:cNvSpPr>
            <p:nvPr userDrawn="1"/>
          </p:nvSpPr>
          <p:spPr bwMode="auto">
            <a:xfrm>
              <a:off x="5155063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19" name="Oval 1015"/>
            <p:cNvSpPr>
              <a:spLocks noChangeArrowheads="1"/>
            </p:cNvSpPr>
            <p:nvPr userDrawn="1"/>
          </p:nvSpPr>
          <p:spPr bwMode="auto">
            <a:xfrm>
              <a:off x="5155063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0" name="Oval 1016"/>
            <p:cNvSpPr>
              <a:spLocks noChangeArrowheads="1"/>
            </p:cNvSpPr>
            <p:nvPr userDrawn="1"/>
          </p:nvSpPr>
          <p:spPr bwMode="auto">
            <a:xfrm>
              <a:off x="5155063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1" name="Oval 1017"/>
            <p:cNvSpPr>
              <a:spLocks noChangeArrowheads="1"/>
            </p:cNvSpPr>
            <p:nvPr userDrawn="1"/>
          </p:nvSpPr>
          <p:spPr bwMode="auto">
            <a:xfrm>
              <a:off x="5155063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2" name="Oval 1018"/>
            <p:cNvSpPr>
              <a:spLocks noChangeArrowheads="1"/>
            </p:cNvSpPr>
            <p:nvPr userDrawn="1"/>
          </p:nvSpPr>
          <p:spPr bwMode="auto">
            <a:xfrm>
              <a:off x="5228088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3" name="Oval 1019"/>
            <p:cNvSpPr>
              <a:spLocks noChangeArrowheads="1"/>
            </p:cNvSpPr>
            <p:nvPr userDrawn="1"/>
          </p:nvSpPr>
          <p:spPr bwMode="auto">
            <a:xfrm>
              <a:off x="5228088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4" name="Oval 1020"/>
            <p:cNvSpPr>
              <a:spLocks noChangeArrowheads="1"/>
            </p:cNvSpPr>
            <p:nvPr userDrawn="1"/>
          </p:nvSpPr>
          <p:spPr bwMode="auto">
            <a:xfrm>
              <a:off x="5228088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5" name="Oval 1021"/>
            <p:cNvSpPr>
              <a:spLocks noChangeArrowheads="1"/>
            </p:cNvSpPr>
            <p:nvPr userDrawn="1"/>
          </p:nvSpPr>
          <p:spPr bwMode="auto">
            <a:xfrm>
              <a:off x="5301113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6" name="Oval 1022"/>
            <p:cNvSpPr>
              <a:spLocks noChangeArrowheads="1"/>
            </p:cNvSpPr>
            <p:nvPr userDrawn="1"/>
          </p:nvSpPr>
          <p:spPr bwMode="auto">
            <a:xfrm>
              <a:off x="5228088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7" name="Oval 1023"/>
            <p:cNvSpPr>
              <a:spLocks noChangeArrowheads="1"/>
            </p:cNvSpPr>
            <p:nvPr userDrawn="1"/>
          </p:nvSpPr>
          <p:spPr bwMode="auto">
            <a:xfrm>
              <a:off x="4210500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8" name="Oval 1024"/>
            <p:cNvSpPr>
              <a:spLocks noChangeArrowheads="1"/>
            </p:cNvSpPr>
            <p:nvPr userDrawn="1"/>
          </p:nvSpPr>
          <p:spPr bwMode="auto">
            <a:xfrm>
              <a:off x="5736088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29" name="Oval 1025"/>
            <p:cNvSpPr>
              <a:spLocks noChangeArrowheads="1"/>
            </p:cNvSpPr>
            <p:nvPr userDrawn="1"/>
          </p:nvSpPr>
          <p:spPr bwMode="auto">
            <a:xfrm>
              <a:off x="5809113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0" name="Oval 1026"/>
            <p:cNvSpPr>
              <a:spLocks noChangeArrowheads="1"/>
            </p:cNvSpPr>
            <p:nvPr userDrawn="1"/>
          </p:nvSpPr>
          <p:spPr bwMode="auto">
            <a:xfrm>
              <a:off x="4574038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1" name="Oval 1027"/>
            <p:cNvSpPr>
              <a:spLocks noChangeArrowheads="1"/>
            </p:cNvSpPr>
            <p:nvPr userDrawn="1"/>
          </p:nvSpPr>
          <p:spPr bwMode="auto">
            <a:xfrm>
              <a:off x="4427988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2" name="Oval 1028"/>
            <p:cNvSpPr>
              <a:spLocks noChangeArrowheads="1"/>
            </p:cNvSpPr>
            <p:nvPr userDrawn="1"/>
          </p:nvSpPr>
          <p:spPr bwMode="auto">
            <a:xfrm>
              <a:off x="4354963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3" name="Oval 1029"/>
            <p:cNvSpPr>
              <a:spLocks noChangeArrowheads="1"/>
            </p:cNvSpPr>
            <p:nvPr userDrawn="1"/>
          </p:nvSpPr>
          <p:spPr bwMode="auto">
            <a:xfrm>
              <a:off x="4281938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4" name="Oval 1030"/>
            <p:cNvSpPr>
              <a:spLocks noChangeArrowheads="1"/>
            </p:cNvSpPr>
            <p:nvPr userDrawn="1"/>
          </p:nvSpPr>
          <p:spPr bwMode="auto">
            <a:xfrm>
              <a:off x="4647063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5" name="Oval 1031"/>
            <p:cNvSpPr>
              <a:spLocks noChangeArrowheads="1"/>
            </p:cNvSpPr>
            <p:nvPr userDrawn="1"/>
          </p:nvSpPr>
          <p:spPr bwMode="auto">
            <a:xfrm>
              <a:off x="5445575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6" name="Oval 1032"/>
            <p:cNvSpPr>
              <a:spLocks noChangeArrowheads="1"/>
            </p:cNvSpPr>
            <p:nvPr userDrawn="1"/>
          </p:nvSpPr>
          <p:spPr bwMode="auto">
            <a:xfrm>
              <a:off x="5518600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7" name="Oval 1033"/>
            <p:cNvSpPr>
              <a:spLocks noChangeArrowheads="1"/>
            </p:cNvSpPr>
            <p:nvPr userDrawn="1"/>
          </p:nvSpPr>
          <p:spPr bwMode="auto">
            <a:xfrm>
              <a:off x="5591625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8" name="Oval 1034"/>
            <p:cNvSpPr>
              <a:spLocks noChangeArrowheads="1"/>
            </p:cNvSpPr>
            <p:nvPr userDrawn="1"/>
          </p:nvSpPr>
          <p:spPr bwMode="auto">
            <a:xfrm>
              <a:off x="5591625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39" name="Oval 1035"/>
            <p:cNvSpPr>
              <a:spLocks noChangeArrowheads="1"/>
            </p:cNvSpPr>
            <p:nvPr userDrawn="1"/>
          </p:nvSpPr>
          <p:spPr bwMode="auto">
            <a:xfrm>
              <a:off x="5591625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0" name="Oval 1036"/>
            <p:cNvSpPr>
              <a:spLocks noChangeArrowheads="1"/>
            </p:cNvSpPr>
            <p:nvPr userDrawn="1"/>
          </p:nvSpPr>
          <p:spPr bwMode="auto">
            <a:xfrm>
              <a:off x="5663063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1" name="Oval 1037"/>
            <p:cNvSpPr>
              <a:spLocks noChangeArrowheads="1"/>
            </p:cNvSpPr>
            <p:nvPr userDrawn="1"/>
          </p:nvSpPr>
          <p:spPr bwMode="auto">
            <a:xfrm>
              <a:off x="5591625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2" name="Oval 1038"/>
            <p:cNvSpPr>
              <a:spLocks noChangeArrowheads="1"/>
            </p:cNvSpPr>
            <p:nvPr userDrawn="1"/>
          </p:nvSpPr>
          <p:spPr bwMode="auto">
            <a:xfrm>
              <a:off x="5518600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3" name="Oval 1039"/>
            <p:cNvSpPr>
              <a:spLocks noChangeArrowheads="1"/>
            </p:cNvSpPr>
            <p:nvPr userDrawn="1"/>
          </p:nvSpPr>
          <p:spPr bwMode="auto">
            <a:xfrm>
              <a:off x="5518600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4" name="Oval 1040"/>
            <p:cNvSpPr>
              <a:spLocks noChangeArrowheads="1"/>
            </p:cNvSpPr>
            <p:nvPr userDrawn="1"/>
          </p:nvSpPr>
          <p:spPr bwMode="auto">
            <a:xfrm>
              <a:off x="5591625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5" name="Oval 1041"/>
            <p:cNvSpPr>
              <a:spLocks noChangeArrowheads="1"/>
            </p:cNvSpPr>
            <p:nvPr userDrawn="1"/>
          </p:nvSpPr>
          <p:spPr bwMode="auto">
            <a:xfrm>
              <a:off x="559162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6" name="Oval 1042"/>
            <p:cNvSpPr>
              <a:spLocks noChangeArrowheads="1"/>
            </p:cNvSpPr>
            <p:nvPr userDrawn="1"/>
          </p:nvSpPr>
          <p:spPr bwMode="auto">
            <a:xfrm>
              <a:off x="566306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7" name="Oval 1043"/>
            <p:cNvSpPr>
              <a:spLocks noChangeArrowheads="1"/>
            </p:cNvSpPr>
            <p:nvPr userDrawn="1"/>
          </p:nvSpPr>
          <p:spPr bwMode="auto">
            <a:xfrm>
              <a:off x="5736088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8" name="Oval 1044"/>
            <p:cNvSpPr>
              <a:spLocks noChangeArrowheads="1"/>
            </p:cNvSpPr>
            <p:nvPr userDrawn="1"/>
          </p:nvSpPr>
          <p:spPr bwMode="auto">
            <a:xfrm>
              <a:off x="580911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49" name="Oval 1045"/>
            <p:cNvSpPr>
              <a:spLocks noChangeArrowheads="1"/>
            </p:cNvSpPr>
            <p:nvPr userDrawn="1"/>
          </p:nvSpPr>
          <p:spPr bwMode="auto">
            <a:xfrm>
              <a:off x="5809113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0" name="Oval 1046"/>
            <p:cNvSpPr>
              <a:spLocks noChangeArrowheads="1"/>
            </p:cNvSpPr>
            <p:nvPr userDrawn="1"/>
          </p:nvSpPr>
          <p:spPr bwMode="auto">
            <a:xfrm>
              <a:off x="5809113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1" name="Oval 1047"/>
            <p:cNvSpPr>
              <a:spLocks noChangeArrowheads="1"/>
            </p:cNvSpPr>
            <p:nvPr userDrawn="1"/>
          </p:nvSpPr>
          <p:spPr bwMode="auto">
            <a:xfrm>
              <a:off x="5736088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2" name="Oval 1048"/>
            <p:cNvSpPr>
              <a:spLocks noChangeArrowheads="1"/>
            </p:cNvSpPr>
            <p:nvPr userDrawn="1"/>
          </p:nvSpPr>
          <p:spPr bwMode="auto">
            <a:xfrm>
              <a:off x="5809113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3" name="Oval 1049"/>
            <p:cNvSpPr>
              <a:spLocks noChangeArrowheads="1"/>
            </p:cNvSpPr>
            <p:nvPr userDrawn="1"/>
          </p:nvSpPr>
          <p:spPr bwMode="auto">
            <a:xfrm>
              <a:off x="5809113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4" name="Oval 1050"/>
            <p:cNvSpPr>
              <a:spLocks noChangeArrowheads="1"/>
            </p:cNvSpPr>
            <p:nvPr userDrawn="1"/>
          </p:nvSpPr>
          <p:spPr bwMode="auto">
            <a:xfrm>
              <a:off x="5882138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5" name="Oval 1051"/>
            <p:cNvSpPr>
              <a:spLocks noChangeArrowheads="1"/>
            </p:cNvSpPr>
            <p:nvPr userDrawn="1"/>
          </p:nvSpPr>
          <p:spPr bwMode="auto">
            <a:xfrm>
              <a:off x="5882138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6" name="Oval 1052"/>
            <p:cNvSpPr>
              <a:spLocks noChangeArrowheads="1"/>
            </p:cNvSpPr>
            <p:nvPr userDrawn="1"/>
          </p:nvSpPr>
          <p:spPr bwMode="auto">
            <a:xfrm>
              <a:off x="5882138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7" name="Oval 1053"/>
            <p:cNvSpPr>
              <a:spLocks noChangeArrowheads="1"/>
            </p:cNvSpPr>
            <p:nvPr userDrawn="1"/>
          </p:nvSpPr>
          <p:spPr bwMode="auto">
            <a:xfrm>
              <a:off x="5882138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8" name="Oval 1054"/>
            <p:cNvSpPr>
              <a:spLocks noChangeArrowheads="1"/>
            </p:cNvSpPr>
            <p:nvPr userDrawn="1"/>
          </p:nvSpPr>
          <p:spPr bwMode="auto">
            <a:xfrm>
              <a:off x="5809113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59" name="Oval 1055"/>
            <p:cNvSpPr>
              <a:spLocks noChangeArrowheads="1"/>
            </p:cNvSpPr>
            <p:nvPr userDrawn="1"/>
          </p:nvSpPr>
          <p:spPr bwMode="auto">
            <a:xfrm>
              <a:off x="5809113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0" name="Oval 1056"/>
            <p:cNvSpPr>
              <a:spLocks noChangeArrowheads="1"/>
            </p:cNvSpPr>
            <p:nvPr userDrawn="1"/>
          </p:nvSpPr>
          <p:spPr bwMode="auto">
            <a:xfrm>
              <a:off x="5736088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1" name="Oval 1057"/>
            <p:cNvSpPr>
              <a:spLocks noChangeArrowheads="1"/>
            </p:cNvSpPr>
            <p:nvPr userDrawn="1"/>
          </p:nvSpPr>
          <p:spPr bwMode="auto">
            <a:xfrm>
              <a:off x="5663063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2" name="Oval 1058"/>
            <p:cNvSpPr>
              <a:spLocks noChangeArrowheads="1"/>
            </p:cNvSpPr>
            <p:nvPr userDrawn="1"/>
          </p:nvSpPr>
          <p:spPr bwMode="auto">
            <a:xfrm>
              <a:off x="5663063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3" name="Oval 1059"/>
            <p:cNvSpPr>
              <a:spLocks noChangeArrowheads="1"/>
            </p:cNvSpPr>
            <p:nvPr userDrawn="1"/>
          </p:nvSpPr>
          <p:spPr bwMode="auto">
            <a:xfrm>
              <a:off x="5736088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4" name="Oval 1060"/>
            <p:cNvSpPr>
              <a:spLocks noChangeArrowheads="1"/>
            </p:cNvSpPr>
            <p:nvPr userDrawn="1"/>
          </p:nvSpPr>
          <p:spPr bwMode="auto">
            <a:xfrm>
              <a:off x="5736088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5" name="Oval 1061"/>
            <p:cNvSpPr>
              <a:spLocks noChangeArrowheads="1"/>
            </p:cNvSpPr>
            <p:nvPr userDrawn="1"/>
          </p:nvSpPr>
          <p:spPr bwMode="auto">
            <a:xfrm>
              <a:off x="5663063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6" name="Oval 1062"/>
            <p:cNvSpPr>
              <a:spLocks noChangeArrowheads="1"/>
            </p:cNvSpPr>
            <p:nvPr userDrawn="1"/>
          </p:nvSpPr>
          <p:spPr bwMode="auto">
            <a:xfrm>
              <a:off x="5809113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7" name="Oval 1063"/>
            <p:cNvSpPr>
              <a:spLocks noChangeArrowheads="1"/>
            </p:cNvSpPr>
            <p:nvPr userDrawn="1"/>
          </p:nvSpPr>
          <p:spPr bwMode="auto">
            <a:xfrm>
              <a:off x="5809113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8" name="Oval 1064"/>
            <p:cNvSpPr>
              <a:spLocks noChangeArrowheads="1"/>
            </p:cNvSpPr>
            <p:nvPr userDrawn="1"/>
          </p:nvSpPr>
          <p:spPr bwMode="auto">
            <a:xfrm>
              <a:off x="5882138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69" name="Oval 1065"/>
            <p:cNvSpPr>
              <a:spLocks noChangeArrowheads="1"/>
            </p:cNvSpPr>
            <p:nvPr userDrawn="1"/>
          </p:nvSpPr>
          <p:spPr bwMode="auto">
            <a:xfrm>
              <a:off x="5882138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0" name="Oval 1066"/>
            <p:cNvSpPr>
              <a:spLocks noChangeArrowheads="1"/>
            </p:cNvSpPr>
            <p:nvPr userDrawn="1"/>
          </p:nvSpPr>
          <p:spPr bwMode="auto">
            <a:xfrm>
              <a:off x="595357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1" name="Oval 1067"/>
            <p:cNvSpPr>
              <a:spLocks noChangeArrowheads="1"/>
            </p:cNvSpPr>
            <p:nvPr userDrawn="1"/>
          </p:nvSpPr>
          <p:spPr bwMode="auto">
            <a:xfrm>
              <a:off x="5953575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2" name="Oval 1068"/>
            <p:cNvSpPr>
              <a:spLocks noChangeArrowheads="1"/>
            </p:cNvSpPr>
            <p:nvPr userDrawn="1"/>
          </p:nvSpPr>
          <p:spPr bwMode="auto">
            <a:xfrm>
              <a:off x="6026600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3" name="Oval 1069"/>
            <p:cNvSpPr>
              <a:spLocks noChangeArrowheads="1"/>
            </p:cNvSpPr>
            <p:nvPr userDrawn="1"/>
          </p:nvSpPr>
          <p:spPr bwMode="auto">
            <a:xfrm>
              <a:off x="6026600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4" name="Oval 1070"/>
            <p:cNvSpPr>
              <a:spLocks noChangeArrowheads="1"/>
            </p:cNvSpPr>
            <p:nvPr userDrawn="1"/>
          </p:nvSpPr>
          <p:spPr bwMode="auto">
            <a:xfrm>
              <a:off x="6099625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5" name="Oval 1071"/>
            <p:cNvSpPr>
              <a:spLocks noChangeArrowheads="1"/>
            </p:cNvSpPr>
            <p:nvPr userDrawn="1"/>
          </p:nvSpPr>
          <p:spPr bwMode="auto">
            <a:xfrm>
              <a:off x="6172650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6" name="Oval 1072"/>
            <p:cNvSpPr>
              <a:spLocks noChangeArrowheads="1"/>
            </p:cNvSpPr>
            <p:nvPr userDrawn="1"/>
          </p:nvSpPr>
          <p:spPr bwMode="auto">
            <a:xfrm>
              <a:off x="6245675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7" name="Oval 1073"/>
            <p:cNvSpPr>
              <a:spLocks noChangeArrowheads="1"/>
            </p:cNvSpPr>
            <p:nvPr userDrawn="1"/>
          </p:nvSpPr>
          <p:spPr bwMode="auto">
            <a:xfrm>
              <a:off x="6317113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8" name="Oval 1074"/>
            <p:cNvSpPr>
              <a:spLocks noChangeArrowheads="1"/>
            </p:cNvSpPr>
            <p:nvPr userDrawn="1"/>
          </p:nvSpPr>
          <p:spPr bwMode="auto">
            <a:xfrm>
              <a:off x="6317113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79" name="Oval 1075"/>
            <p:cNvSpPr>
              <a:spLocks noChangeArrowheads="1"/>
            </p:cNvSpPr>
            <p:nvPr userDrawn="1"/>
          </p:nvSpPr>
          <p:spPr bwMode="auto">
            <a:xfrm>
              <a:off x="6245675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0" name="Oval 1076"/>
            <p:cNvSpPr>
              <a:spLocks noChangeArrowheads="1"/>
            </p:cNvSpPr>
            <p:nvPr userDrawn="1"/>
          </p:nvSpPr>
          <p:spPr bwMode="auto">
            <a:xfrm>
              <a:off x="631711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1" name="Oval 1077"/>
            <p:cNvSpPr>
              <a:spLocks noChangeArrowheads="1"/>
            </p:cNvSpPr>
            <p:nvPr userDrawn="1"/>
          </p:nvSpPr>
          <p:spPr bwMode="auto">
            <a:xfrm>
              <a:off x="639013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2" name="Oval 1078"/>
            <p:cNvSpPr>
              <a:spLocks noChangeArrowheads="1"/>
            </p:cNvSpPr>
            <p:nvPr userDrawn="1"/>
          </p:nvSpPr>
          <p:spPr bwMode="auto">
            <a:xfrm>
              <a:off x="6463163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3" name="Oval 1079"/>
            <p:cNvSpPr>
              <a:spLocks noChangeArrowheads="1"/>
            </p:cNvSpPr>
            <p:nvPr userDrawn="1"/>
          </p:nvSpPr>
          <p:spPr bwMode="auto">
            <a:xfrm>
              <a:off x="6463163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4" name="Oval 1080"/>
            <p:cNvSpPr>
              <a:spLocks noChangeArrowheads="1"/>
            </p:cNvSpPr>
            <p:nvPr userDrawn="1"/>
          </p:nvSpPr>
          <p:spPr bwMode="auto">
            <a:xfrm>
              <a:off x="6390138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5" name="Oval 1081"/>
            <p:cNvSpPr>
              <a:spLocks noChangeArrowheads="1"/>
            </p:cNvSpPr>
            <p:nvPr userDrawn="1"/>
          </p:nvSpPr>
          <p:spPr bwMode="auto">
            <a:xfrm>
              <a:off x="6463163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6" name="Oval 1082"/>
            <p:cNvSpPr>
              <a:spLocks noChangeArrowheads="1"/>
            </p:cNvSpPr>
            <p:nvPr userDrawn="1"/>
          </p:nvSpPr>
          <p:spPr bwMode="auto">
            <a:xfrm>
              <a:off x="639013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7" name="Oval 1083"/>
            <p:cNvSpPr>
              <a:spLocks noChangeArrowheads="1"/>
            </p:cNvSpPr>
            <p:nvPr userDrawn="1"/>
          </p:nvSpPr>
          <p:spPr bwMode="auto">
            <a:xfrm>
              <a:off x="6463163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8" name="Oval 1084"/>
            <p:cNvSpPr>
              <a:spLocks noChangeArrowheads="1"/>
            </p:cNvSpPr>
            <p:nvPr userDrawn="1"/>
          </p:nvSpPr>
          <p:spPr bwMode="auto">
            <a:xfrm>
              <a:off x="6463163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89" name="Oval 1085"/>
            <p:cNvSpPr>
              <a:spLocks noChangeArrowheads="1"/>
            </p:cNvSpPr>
            <p:nvPr userDrawn="1"/>
          </p:nvSpPr>
          <p:spPr bwMode="auto">
            <a:xfrm>
              <a:off x="6536188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0" name="Oval 1086"/>
            <p:cNvSpPr>
              <a:spLocks noChangeArrowheads="1"/>
            </p:cNvSpPr>
            <p:nvPr userDrawn="1"/>
          </p:nvSpPr>
          <p:spPr bwMode="auto">
            <a:xfrm>
              <a:off x="6536188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1" name="Oval 1087"/>
            <p:cNvSpPr>
              <a:spLocks noChangeArrowheads="1"/>
            </p:cNvSpPr>
            <p:nvPr userDrawn="1"/>
          </p:nvSpPr>
          <p:spPr bwMode="auto">
            <a:xfrm>
              <a:off x="6536188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2" name="Oval 1088"/>
            <p:cNvSpPr>
              <a:spLocks noChangeArrowheads="1"/>
            </p:cNvSpPr>
            <p:nvPr userDrawn="1"/>
          </p:nvSpPr>
          <p:spPr bwMode="auto">
            <a:xfrm>
              <a:off x="6607625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3" name="Oval 1089"/>
            <p:cNvSpPr>
              <a:spLocks noChangeArrowheads="1"/>
            </p:cNvSpPr>
            <p:nvPr userDrawn="1"/>
          </p:nvSpPr>
          <p:spPr bwMode="auto">
            <a:xfrm>
              <a:off x="6607625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4" name="Oval 1090"/>
            <p:cNvSpPr>
              <a:spLocks noChangeArrowheads="1"/>
            </p:cNvSpPr>
            <p:nvPr userDrawn="1"/>
          </p:nvSpPr>
          <p:spPr bwMode="auto">
            <a:xfrm>
              <a:off x="6680650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5" name="Oval 1091"/>
            <p:cNvSpPr>
              <a:spLocks noChangeArrowheads="1"/>
            </p:cNvSpPr>
            <p:nvPr userDrawn="1"/>
          </p:nvSpPr>
          <p:spPr bwMode="auto">
            <a:xfrm>
              <a:off x="6680650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6" name="Oval 1092"/>
            <p:cNvSpPr>
              <a:spLocks noChangeArrowheads="1"/>
            </p:cNvSpPr>
            <p:nvPr userDrawn="1"/>
          </p:nvSpPr>
          <p:spPr bwMode="auto">
            <a:xfrm>
              <a:off x="6753675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7" name="Oval 1093"/>
            <p:cNvSpPr>
              <a:spLocks noChangeArrowheads="1"/>
            </p:cNvSpPr>
            <p:nvPr userDrawn="1"/>
          </p:nvSpPr>
          <p:spPr bwMode="auto">
            <a:xfrm>
              <a:off x="6826700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8" name="Oval 1094"/>
            <p:cNvSpPr>
              <a:spLocks noChangeArrowheads="1"/>
            </p:cNvSpPr>
            <p:nvPr userDrawn="1"/>
          </p:nvSpPr>
          <p:spPr bwMode="auto">
            <a:xfrm>
              <a:off x="6899725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99" name="Oval 1095"/>
            <p:cNvSpPr>
              <a:spLocks noChangeArrowheads="1"/>
            </p:cNvSpPr>
            <p:nvPr userDrawn="1"/>
          </p:nvSpPr>
          <p:spPr bwMode="auto">
            <a:xfrm>
              <a:off x="6972750" y="33222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0" name="Oval 1096"/>
            <p:cNvSpPr>
              <a:spLocks noChangeArrowheads="1"/>
            </p:cNvSpPr>
            <p:nvPr userDrawn="1"/>
          </p:nvSpPr>
          <p:spPr bwMode="auto">
            <a:xfrm>
              <a:off x="6972750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1" name="Oval 1097"/>
            <p:cNvSpPr>
              <a:spLocks noChangeArrowheads="1"/>
            </p:cNvSpPr>
            <p:nvPr userDrawn="1"/>
          </p:nvSpPr>
          <p:spPr bwMode="auto">
            <a:xfrm>
              <a:off x="6972750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2" name="Oval 1098"/>
            <p:cNvSpPr>
              <a:spLocks noChangeArrowheads="1"/>
            </p:cNvSpPr>
            <p:nvPr userDrawn="1"/>
          </p:nvSpPr>
          <p:spPr bwMode="auto">
            <a:xfrm>
              <a:off x="7044188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3" name="Oval 1099"/>
            <p:cNvSpPr>
              <a:spLocks noChangeArrowheads="1"/>
            </p:cNvSpPr>
            <p:nvPr userDrawn="1"/>
          </p:nvSpPr>
          <p:spPr bwMode="auto">
            <a:xfrm>
              <a:off x="7117213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4" name="Oval 1100"/>
            <p:cNvSpPr>
              <a:spLocks noChangeArrowheads="1"/>
            </p:cNvSpPr>
            <p:nvPr userDrawn="1"/>
          </p:nvSpPr>
          <p:spPr bwMode="auto">
            <a:xfrm>
              <a:off x="7117213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5" name="Oval 1101"/>
            <p:cNvSpPr>
              <a:spLocks noChangeArrowheads="1"/>
            </p:cNvSpPr>
            <p:nvPr userDrawn="1"/>
          </p:nvSpPr>
          <p:spPr bwMode="auto">
            <a:xfrm>
              <a:off x="7117213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6" name="Oval 1102"/>
            <p:cNvSpPr>
              <a:spLocks noChangeArrowheads="1"/>
            </p:cNvSpPr>
            <p:nvPr userDrawn="1"/>
          </p:nvSpPr>
          <p:spPr bwMode="auto">
            <a:xfrm>
              <a:off x="7117213" y="3757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7" name="Oval 1103"/>
            <p:cNvSpPr>
              <a:spLocks noChangeArrowheads="1"/>
            </p:cNvSpPr>
            <p:nvPr userDrawn="1"/>
          </p:nvSpPr>
          <p:spPr bwMode="auto">
            <a:xfrm>
              <a:off x="7190238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8" name="Oval 1104"/>
            <p:cNvSpPr>
              <a:spLocks noChangeArrowheads="1"/>
            </p:cNvSpPr>
            <p:nvPr userDrawn="1"/>
          </p:nvSpPr>
          <p:spPr bwMode="auto">
            <a:xfrm>
              <a:off x="7190238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09" name="Oval 1105"/>
            <p:cNvSpPr>
              <a:spLocks noChangeArrowheads="1"/>
            </p:cNvSpPr>
            <p:nvPr userDrawn="1"/>
          </p:nvSpPr>
          <p:spPr bwMode="auto">
            <a:xfrm>
              <a:off x="7190238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0" name="Oval 1106"/>
            <p:cNvSpPr>
              <a:spLocks noChangeArrowheads="1"/>
            </p:cNvSpPr>
            <p:nvPr userDrawn="1"/>
          </p:nvSpPr>
          <p:spPr bwMode="auto">
            <a:xfrm>
              <a:off x="7190238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1" name="Oval 1107"/>
            <p:cNvSpPr>
              <a:spLocks noChangeArrowheads="1"/>
            </p:cNvSpPr>
            <p:nvPr userDrawn="1"/>
          </p:nvSpPr>
          <p:spPr bwMode="auto">
            <a:xfrm>
              <a:off x="7261675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2" name="Oval 1108"/>
            <p:cNvSpPr>
              <a:spLocks noChangeArrowheads="1"/>
            </p:cNvSpPr>
            <p:nvPr userDrawn="1"/>
          </p:nvSpPr>
          <p:spPr bwMode="auto">
            <a:xfrm>
              <a:off x="7407725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3" name="Oval 1109"/>
            <p:cNvSpPr>
              <a:spLocks noChangeArrowheads="1"/>
            </p:cNvSpPr>
            <p:nvPr userDrawn="1"/>
          </p:nvSpPr>
          <p:spPr bwMode="auto">
            <a:xfrm>
              <a:off x="7407725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4" name="Oval 1110"/>
            <p:cNvSpPr>
              <a:spLocks noChangeArrowheads="1"/>
            </p:cNvSpPr>
            <p:nvPr userDrawn="1"/>
          </p:nvSpPr>
          <p:spPr bwMode="auto">
            <a:xfrm>
              <a:off x="7480750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5" name="Oval 1111"/>
            <p:cNvSpPr>
              <a:spLocks noChangeArrowheads="1"/>
            </p:cNvSpPr>
            <p:nvPr userDrawn="1"/>
          </p:nvSpPr>
          <p:spPr bwMode="auto">
            <a:xfrm>
              <a:off x="7553775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6" name="Oval 1112"/>
            <p:cNvSpPr>
              <a:spLocks noChangeArrowheads="1"/>
            </p:cNvSpPr>
            <p:nvPr userDrawn="1"/>
          </p:nvSpPr>
          <p:spPr bwMode="auto">
            <a:xfrm>
              <a:off x="7553775" y="39033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7" name="Oval 1113"/>
            <p:cNvSpPr>
              <a:spLocks noChangeArrowheads="1"/>
            </p:cNvSpPr>
            <p:nvPr userDrawn="1"/>
          </p:nvSpPr>
          <p:spPr bwMode="auto">
            <a:xfrm>
              <a:off x="7625213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8" name="Oval 1114"/>
            <p:cNvSpPr>
              <a:spLocks noChangeArrowheads="1"/>
            </p:cNvSpPr>
            <p:nvPr userDrawn="1"/>
          </p:nvSpPr>
          <p:spPr bwMode="auto">
            <a:xfrm>
              <a:off x="7553775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19" name="Oval 1115"/>
            <p:cNvSpPr>
              <a:spLocks noChangeArrowheads="1"/>
            </p:cNvSpPr>
            <p:nvPr userDrawn="1"/>
          </p:nvSpPr>
          <p:spPr bwMode="auto">
            <a:xfrm>
              <a:off x="7698238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0" name="Oval 1116"/>
            <p:cNvSpPr>
              <a:spLocks noChangeArrowheads="1"/>
            </p:cNvSpPr>
            <p:nvPr userDrawn="1"/>
          </p:nvSpPr>
          <p:spPr bwMode="auto">
            <a:xfrm>
              <a:off x="7771263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1" name="Oval 1117"/>
            <p:cNvSpPr>
              <a:spLocks noChangeArrowheads="1"/>
            </p:cNvSpPr>
            <p:nvPr userDrawn="1"/>
          </p:nvSpPr>
          <p:spPr bwMode="auto">
            <a:xfrm>
              <a:off x="7917313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2" name="Oval 1118"/>
            <p:cNvSpPr>
              <a:spLocks noChangeArrowheads="1"/>
            </p:cNvSpPr>
            <p:nvPr userDrawn="1"/>
          </p:nvSpPr>
          <p:spPr bwMode="auto">
            <a:xfrm>
              <a:off x="7988750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3" name="Oval 1119"/>
            <p:cNvSpPr>
              <a:spLocks noChangeArrowheads="1"/>
            </p:cNvSpPr>
            <p:nvPr userDrawn="1"/>
          </p:nvSpPr>
          <p:spPr bwMode="auto">
            <a:xfrm>
              <a:off x="8061775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4" name="Oval 1120"/>
            <p:cNvSpPr>
              <a:spLocks noChangeArrowheads="1"/>
            </p:cNvSpPr>
            <p:nvPr userDrawn="1"/>
          </p:nvSpPr>
          <p:spPr bwMode="auto">
            <a:xfrm>
              <a:off x="8061775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5" name="Oval 1121"/>
            <p:cNvSpPr>
              <a:spLocks noChangeArrowheads="1"/>
            </p:cNvSpPr>
            <p:nvPr userDrawn="1"/>
          </p:nvSpPr>
          <p:spPr bwMode="auto">
            <a:xfrm>
              <a:off x="8134800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6" name="Oval 1122"/>
            <p:cNvSpPr>
              <a:spLocks noChangeArrowheads="1"/>
            </p:cNvSpPr>
            <p:nvPr userDrawn="1"/>
          </p:nvSpPr>
          <p:spPr bwMode="auto">
            <a:xfrm>
              <a:off x="8134800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7" name="Oval 1123"/>
            <p:cNvSpPr>
              <a:spLocks noChangeArrowheads="1"/>
            </p:cNvSpPr>
            <p:nvPr userDrawn="1"/>
          </p:nvSpPr>
          <p:spPr bwMode="auto">
            <a:xfrm>
              <a:off x="8207825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8" name="Oval 1124"/>
            <p:cNvSpPr>
              <a:spLocks noChangeArrowheads="1"/>
            </p:cNvSpPr>
            <p:nvPr userDrawn="1"/>
          </p:nvSpPr>
          <p:spPr bwMode="auto">
            <a:xfrm>
              <a:off x="8279263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29" name="Oval 1125"/>
            <p:cNvSpPr>
              <a:spLocks noChangeArrowheads="1"/>
            </p:cNvSpPr>
            <p:nvPr userDrawn="1"/>
          </p:nvSpPr>
          <p:spPr bwMode="auto">
            <a:xfrm>
              <a:off x="8279263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0" name="Oval 1126"/>
            <p:cNvSpPr>
              <a:spLocks noChangeArrowheads="1"/>
            </p:cNvSpPr>
            <p:nvPr userDrawn="1"/>
          </p:nvSpPr>
          <p:spPr bwMode="auto">
            <a:xfrm>
              <a:off x="8279263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1" name="Oval 1127"/>
            <p:cNvSpPr>
              <a:spLocks noChangeArrowheads="1"/>
            </p:cNvSpPr>
            <p:nvPr userDrawn="1"/>
          </p:nvSpPr>
          <p:spPr bwMode="auto">
            <a:xfrm>
              <a:off x="8279263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2" name="Oval 1128"/>
            <p:cNvSpPr>
              <a:spLocks noChangeArrowheads="1"/>
            </p:cNvSpPr>
            <p:nvPr userDrawn="1"/>
          </p:nvSpPr>
          <p:spPr bwMode="auto">
            <a:xfrm>
              <a:off x="8279263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3" name="Oval 1129"/>
            <p:cNvSpPr>
              <a:spLocks noChangeArrowheads="1"/>
            </p:cNvSpPr>
            <p:nvPr userDrawn="1"/>
          </p:nvSpPr>
          <p:spPr bwMode="auto">
            <a:xfrm>
              <a:off x="8279263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4" name="Oval 1130"/>
            <p:cNvSpPr>
              <a:spLocks noChangeArrowheads="1"/>
            </p:cNvSpPr>
            <p:nvPr userDrawn="1"/>
          </p:nvSpPr>
          <p:spPr bwMode="auto">
            <a:xfrm>
              <a:off x="8279263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5" name="Oval 1131"/>
            <p:cNvSpPr>
              <a:spLocks noChangeArrowheads="1"/>
            </p:cNvSpPr>
            <p:nvPr userDrawn="1"/>
          </p:nvSpPr>
          <p:spPr bwMode="auto">
            <a:xfrm>
              <a:off x="8352288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6" name="Oval 1132"/>
            <p:cNvSpPr>
              <a:spLocks noChangeArrowheads="1"/>
            </p:cNvSpPr>
            <p:nvPr userDrawn="1"/>
          </p:nvSpPr>
          <p:spPr bwMode="auto">
            <a:xfrm>
              <a:off x="8352288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7" name="Oval 1133"/>
            <p:cNvSpPr>
              <a:spLocks noChangeArrowheads="1"/>
            </p:cNvSpPr>
            <p:nvPr userDrawn="1"/>
          </p:nvSpPr>
          <p:spPr bwMode="auto">
            <a:xfrm>
              <a:off x="8352288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8" name="Oval 1134"/>
            <p:cNvSpPr>
              <a:spLocks noChangeArrowheads="1"/>
            </p:cNvSpPr>
            <p:nvPr userDrawn="1"/>
          </p:nvSpPr>
          <p:spPr bwMode="auto">
            <a:xfrm>
              <a:off x="8425313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39" name="Oval 1135"/>
            <p:cNvSpPr>
              <a:spLocks noChangeArrowheads="1"/>
            </p:cNvSpPr>
            <p:nvPr userDrawn="1"/>
          </p:nvSpPr>
          <p:spPr bwMode="auto">
            <a:xfrm>
              <a:off x="8425313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0" name="Oval 1136"/>
            <p:cNvSpPr>
              <a:spLocks noChangeArrowheads="1"/>
            </p:cNvSpPr>
            <p:nvPr userDrawn="1"/>
          </p:nvSpPr>
          <p:spPr bwMode="auto">
            <a:xfrm>
              <a:off x="8498338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1" name="Oval 1137"/>
            <p:cNvSpPr>
              <a:spLocks noChangeArrowheads="1"/>
            </p:cNvSpPr>
            <p:nvPr userDrawn="1"/>
          </p:nvSpPr>
          <p:spPr bwMode="auto">
            <a:xfrm>
              <a:off x="8425313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2" name="Oval 1138"/>
            <p:cNvSpPr>
              <a:spLocks noChangeArrowheads="1"/>
            </p:cNvSpPr>
            <p:nvPr userDrawn="1"/>
          </p:nvSpPr>
          <p:spPr bwMode="auto">
            <a:xfrm>
              <a:off x="8498338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3" name="Oval 1139"/>
            <p:cNvSpPr>
              <a:spLocks noChangeArrowheads="1"/>
            </p:cNvSpPr>
            <p:nvPr userDrawn="1"/>
          </p:nvSpPr>
          <p:spPr bwMode="auto">
            <a:xfrm>
              <a:off x="8425313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4" name="Oval 1140"/>
            <p:cNvSpPr>
              <a:spLocks noChangeArrowheads="1"/>
            </p:cNvSpPr>
            <p:nvPr userDrawn="1"/>
          </p:nvSpPr>
          <p:spPr bwMode="auto">
            <a:xfrm>
              <a:off x="8425313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5" name="Oval 1141"/>
            <p:cNvSpPr>
              <a:spLocks noChangeArrowheads="1"/>
            </p:cNvSpPr>
            <p:nvPr userDrawn="1"/>
          </p:nvSpPr>
          <p:spPr bwMode="auto">
            <a:xfrm>
              <a:off x="8352288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6" name="Oval 1142"/>
            <p:cNvSpPr>
              <a:spLocks noChangeArrowheads="1"/>
            </p:cNvSpPr>
            <p:nvPr userDrawn="1"/>
          </p:nvSpPr>
          <p:spPr bwMode="auto">
            <a:xfrm>
              <a:off x="8352288" y="50669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7" name="Oval 1143"/>
            <p:cNvSpPr>
              <a:spLocks noChangeArrowheads="1"/>
            </p:cNvSpPr>
            <p:nvPr userDrawn="1"/>
          </p:nvSpPr>
          <p:spPr bwMode="auto">
            <a:xfrm>
              <a:off x="8279263" y="50669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8" name="Oval 1144"/>
            <p:cNvSpPr>
              <a:spLocks noChangeArrowheads="1"/>
            </p:cNvSpPr>
            <p:nvPr userDrawn="1"/>
          </p:nvSpPr>
          <p:spPr bwMode="auto">
            <a:xfrm>
              <a:off x="8279263" y="51383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49" name="Oval 1145"/>
            <p:cNvSpPr>
              <a:spLocks noChangeArrowheads="1"/>
            </p:cNvSpPr>
            <p:nvPr userDrawn="1"/>
          </p:nvSpPr>
          <p:spPr bwMode="auto">
            <a:xfrm>
              <a:off x="8352288" y="51383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0" name="Oval 1146"/>
            <p:cNvSpPr>
              <a:spLocks noChangeArrowheads="1"/>
            </p:cNvSpPr>
            <p:nvPr userDrawn="1"/>
          </p:nvSpPr>
          <p:spPr bwMode="auto">
            <a:xfrm>
              <a:off x="8279263" y="52114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1" name="Oval 1147"/>
            <p:cNvSpPr>
              <a:spLocks noChangeArrowheads="1"/>
            </p:cNvSpPr>
            <p:nvPr userDrawn="1"/>
          </p:nvSpPr>
          <p:spPr bwMode="auto">
            <a:xfrm>
              <a:off x="8207825" y="52114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2" name="Oval 1148"/>
            <p:cNvSpPr>
              <a:spLocks noChangeArrowheads="1"/>
            </p:cNvSpPr>
            <p:nvPr userDrawn="1"/>
          </p:nvSpPr>
          <p:spPr bwMode="auto">
            <a:xfrm>
              <a:off x="8207825" y="5355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3" name="Oval 1149"/>
            <p:cNvSpPr>
              <a:spLocks noChangeArrowheads="1"/>
            </p:cNvSpPr>
            <p:nvPr userDrawn="1"/>
          </p:nvSpPr>
          <p:spPr bwMode="auto">
            <a:xfrm>
              <a:off x="8207825" y="5428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4" name="Oval 1150"/>
            <p:cNvSpPr>
              <a:spLocks noChangeArrowheads="1"/>
            </p:cNvSpPr>
            <p:nvPr userDrawn="1"/>
          </p:nvSpPr>
          <p:spPr bwMode="auto">
            <a:xfrm>
              <a:off x="8715825" y="56479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5" name="Oval 1151"/>
            <p:cNvSpPr>
              <a:spLocks noChangeArrowheads="1"/>
            </p:cNvSpPr>
            <p:nvPr userDrawn="1"/>
          </p:nvSpPr>
          <p:spPr bwMode="auto">
            <a:xfrm>
              <a:off x="8715825" y="55749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6" name="Oval 1152"/>
            <p:cNvSpPr>
              <a:spLocks noChangeArrowheads="1"/>
            </p:cNvSpPr>
            <p:nvPr userDrawn="1"/>
          </p:nvSpPr>
          <p:spPr bwMode="auto">
            <a:xfrm>
              <a:off x="8788850" y="55749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7" name="Oval 1153"/>
            <p:cNvSpPr>
              <a:spLocks noChangeArrowheads="1"/>
            </p:cNvSpPr>
            <p:nvPr userDrawn="1"/>
          </p:nvSpPr>
          <p:spPr bwMode="auto">
            <a:xfrm>
              <a:off x="8861875" y="55019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8" name="Oval 1154"/>
            <p:cNvSpPr>
              <a:spLocks noChangeArrowheads="1"/>
            </p:cNvSpPr>
            <p:nvPr userDrawn="1"/>
          </p:nvSpPr>
          <p:spPr bwMode="auto">
            <a:xfrm>
              <a:off x="8933313" y="5428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59" name="Oval 1155"/>
            <p:cNvSpPr>
              <a:spLocks noChangeArrowheads="1"/>
            </p:cNvSpPr>
            <p:nvPr userDrawn="1"/>
          </p:nvSpPr>
          <p:spPr bwMode="auto">
            <a:xfrm>
              <a:off x="9006338" y="5355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0" name="Oval 1156"/>
            <p:cNvSpPr>
              <a:spLocks noChangeArrowheads="1"/>
            </p:cNvSpPr>
            <p:nvPr userDrawn="1"/>
          </p:nvSpPr>
          <p:spPr bwMode="auto">
            <a:xfrm>
              <a:off x="9006338" y="52844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1" name="Oval 1157"/>
            <p:cNvSpPr>
              <a:spLocks noChangeArrowheads="1"/>
            </p:cNvSpPr>
            <p:nvPr userDrawn="1"/>
          </p:nvSpPr>
          <p:spPr bwMode="auto">
            <a:xfrm>
              <a:off x="9006338" y="52114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2" name="Oval 1158"/>
            <p:cNvSpPr>
              <a:spLocks noChangeArrowheads="1"/>
            </p:cNvSpPr>
            <p:nvPr userDrawn="1"/>
          </p:nvSpPr>
          <p:spPr bwMode="auto">
            <a:xfrm>
              <a:off x="8207825" y="51383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3" name="Oval 1159"/>
            <p:cNvSpPr>
              <a:spLocks noChangeArrowheads="1"/>
            </p:cNvSpPr>
            <p:nvPr userDrawn="1"/>
          </p:nvSpPr>
          <p:spPr bwMode="auto">
            <a:xfrm>
              <a:off x="8134800" y="51383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4" name="Oval 1160"/>
            <p:cNvSpPr>
              <a:spLocks noChangeArrowheads="1"/>
            </p:cNvSpPr>
            <p:nvPr userDrawn="1"/>
          </p:nvSpPr>
          <p:spPr bwMode="auto">
            <a:xfrm>
              <a:off x="8134800" y="52114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5" name="Oval 1161"/>
            <p:cNvSpPr>
              <a:spLocks noChangeArrowheads="1"/>
            </p:cNvSpPr>
            <p:nvPr userDrawn="1"/>
          </p:nvSpPr>
          <p:spPr bwMode="auto">
            <a:xfrm>
              <a:off x="8134800" y="50669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6" name="Oval 1162"/>
            <p:cNvSpPr>
              <a:spLocks noChangeArrowheads="1"/>
            </p:cNvSpPr>
            <p:nvPr userDrawn="1"/>
          </p:nvSpPr>
          <p:spPr bwMode="auto">
            <a:xfrm>
              <a:off x="8061775" y="50669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7" name="Oval 1163"/>
            <p:cNvSpPr>
              <a:spLocks noChangeArrowheads="1"/>
            </p:cNvSpPr>
            <p:nvPr userDrawn="1"/>
          </p:nvSpPr>
          <p:spPr bwMode="auto">
            <a:xfrm>
              <a:off x="8061775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8" name="Oval 1164"/>
            <p:cNvSpPr>
              <a:spLocks noChangeArrowheads="1"/>
            </p:cNvSpPr>
            <p:nvPr userDrawn="1"/>
          </p:nvSpPr>
          <p:spPr bwMode="auto">
            <a:xfrm>
              <a:off x="7988750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69" name="Oval 1165"/>
            <p:cNvSpPr>
              <a:spLocks noChangeArrowheads="1"/>
            </p:cNvSpPr>
            <p:nvPr userDrawn="1"/>
          </p:nvSpPr>
          <p:spPr bwMode="auto">
            <a:xfrm>
              <a:off x="7988750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0" name="Oval 1166"/>
            <p:cNvSpPr>
              <a:spLocks noChangeArrowheads="1"/>
            </p:cNvSpPr>
            <p:nvPr userDrawn="1"/>
          </p:nvSpPr>
          <p:spPr bwMode="auto">
            <a:xfrm>
              <a:off x="7917313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1" name="Oval 1167"/>
            <p:cNvSpPr>
              <a:spLocks noChangeArrowheads="1"/>
            </p:cNvSpPr>
            <p:nvPr userDrawn="1"/>
          </p:nvSpPr>
          <p:spPr bwMode="auto">
            <a:xfrm>
              <a:off x="7844288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2" name="Oval 1168"/>
            <p:cNvSpPr>
              <a:spLocks noChangeArrowheads="1"/>
            </p:cNvSpPr>
            <p:nvPr userDrawn="1"/>
          </p:nvSpPr>
          <p:spPr bwMode="auto">
            <a:xfrm>
              <a:off x="7771263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3" name="Oval 1169"/>
            <p:cNvSpPr>
              <a:spLocks noChangeArrowheads="1"/>
            </p:cNvSpPr>
            <p:nvPr userDrawn="1"/>
          </p:nvSpPr>
          <p:spPr bwMode="auto">
            <a:xfrm>
              <a:off x="7698238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4" name="Oval 1170"/>
            <p:cNvSpPr>
              <a:spLocks noChangeArrowheads="1"/>
            </p:cNvSpPr>
            <p:nvPr userDrawn="1"/>
          </p:nvSpPr>
          <p:spPr bwMode="auto">
            <a:xfrm>
              <a:off x="7625213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5" name="Oval 1171"/>
            <p:cNvSpPr>
              <a:spLocks noChangeArrowheads="1"/>
            </p:cNvSpPr>
            <p:nvPr userDrawn="1"/>
          </p:nvSpPr>
          <p:spPr bwMode="auto">
            <a:xfrm>
              <a:off x="7625213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6" name="Oval 1172"/>
            <p:cNvSpPr>
              <a:spLocks noChangeArrowheads="1"/>
            </p:cNvSpPr>
            <p:nvPr userDrawn="1"/>
          </p:nvSpPr>
          <p:spPr bwMode="auto">
            <a:xfrm>
              <a:off x="7553775" y="49939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7" name="Oval 1173"/>
            <p:cNvSpPr>
              <a:spLocks noChangeArrowheads="1"/>
            </p:cNvSpPr>
            <p:nvPr userDrawn="1"/>
          </p:nvSpPr>
          <p:spPr bwMode="auto">
            <a:xfrm>
              <a:off x="7480750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8" name="Oval 1174"/>
            <p:cNvSpPr>
              <a:spLocks noChangeArrowheads="1"/>
            </p:cNvSpPr>
            <p:nvPr userDrawn="1"/>
          </p:nvSpPr>
          <p:spPr bwMode="auto">
            <a:xfrm>
              <a:off x="7480750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79" name="Oval 1175"/>
            <p:cNvSpPr>
              <a:spLocks noChangeArrowheads="1"/>
            </p:cNvSpPr>
            <p:nvPr userDrawn="1"/>
          </p:nvSpPr>
          <p:spPr bwMode="auto">
            <a:xfrm>
              <a:off x="7480750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0" name="Oval 1176"/>
            <p:cNvSpPr>
              <a:spLocks noChangeArrowheads="1"/>
            </p:cNvSpPr>
            <p:nvPr userDrawn="1"/>
          </p:nvSpPr>
          <p:spPr bwMode="auto">
            <a:xfrm>
              <a:off x="7480750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1" name="Oval 1177"/>
            <p:cNvSpPr>
              <a:spLocks noChangeArrowheads="1"/>
            </p:cNvSpPr>
            <p:nvPr userDrawn="1"/>
          </p:nvSpPr>
          <p:spPr bwMode="auto">
            <a:xfrm>
              <a:off x="7480750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2" name="Oval 1178"/>
            <p:cNvSpPr>
              <a:spLocks noChangeArrowheads="1"/>
            </p:cNvSpPr>
            <p:nvPr userDrawn="1"/>
          </p:nvSpPr>
          <p:spPr bwMode="auto">
            <a:xfrm>
              <a:off x="7553775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3" name="Oval 1179"/>
            <p:cNvSpPr>
              <a:spLocks noChangeArrowheads="1"/>
            </p:cNvSpPr>
            <p:nvPr userDrawn="1"/>
          </p:nvSpPr>
          <p:spPr bwMode="auto">
            <a:xfrm>
              <a:off x="7625213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4" name="Oval 1180"/>
            <p:cNvSpPr>
              <a:spLocks noChangeArrowheads="1"/>
            </p:cNvSpPr>
            <p:nvPr userDrawn="1"/>
          </p:nvSpPr>
          <p:spPr bwMode="auto">
            <a:xfrm>
              <a:off x="7698238" y="46303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5" name="Oval 1181"/>
            <p:cNvSpPr>
              <a:spLocks noChangeArrowheads="1"/>
            </p:cNvSpPr>
            <p:nvPr userDrawn="1"/>
          </p:nvSpPr>
          <p:spPr bwMode="auto">
            <a:xfrm>
              <a:off x="7698238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6" name="Oval 1182"/>
            <p:cNvSpPr>
              <a:spLocks noChangeArrowheads="1"/>
            </p:cNvSpPr>
            <p:nvPr userDrawn="1"/>
          </p:nvSpPr>
          <p:spPr bwMode="auto">
            <a:xfrm>
              <a:off x="7771263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7" name="Oval 1183"/>
            <p:cNvSpPr>
              <a:spLocks noChangeArrowheads="1"/>
            </p:cNvSpPr>
            <p:nvPr userDrawn="1"/>
          </p:nvSpPr>
          <p:spPr bwMode="auto">
            <a:xfrm>
              <a:off x="7844288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8" name="Oval 1184"/>
            <p:cNvSpPr>
              <a:spLocks noChangeArrowheads="1"/>
            </p:cNvSpPr>
            <p:nvPr userDrawn="1"/>
          </p:nvSpPr>
          <p:spPr bwMode="auto">
            <a:xfrm>
              <a:off x="7844288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89" name="Oval 1185"/>
            <p:cNvSpPr>
              <a:spLocks noChangeArrowheads="1"/>
            </p:cNvSpPr>
            <p:nvPr userDrawn="1"/>
          </p:nvSpPr>
          <p:spPr bwMode="auto">
            <a:xfrm>
              <a:off x="7771263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0" name="Oval 1186"/>
            <p:cNvSpPr>
              <a:spLocks noChangeArrowheads="1"/>
            </p:cNvSpPr>
            <p:nvPr userDrawn="1"/>
          </p:nvSpPr>
          <p:spPr bwMode="auto">
            <a:xfrm>
              <a:off x="7844288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1" name="Oval 1187"/>
            <p:cNvSpPr>
              <a:spLocks noChangeArrowheads="1"/>
            </p:cNvSpPr>
            <p:nvPr userDrawn="1"/>
          </p:nvSpPr>
          <p:spPr bwMode="auto">
            <a:xfrm>
              <a:off x="7917313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2" name="Oval 1188"/>
            <p:cNvSpPr>
              <a:spLocks noChangeArrowheads="1"/>
            </p:cNvSpPr>
            <p:nvPr userDrawn="1"/>
          </p:nvSpPr>
          <p:spPr bwMode="auto">
            <a:xfrm>
              <a:off x="7988750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3" name="Oval 1189"/>
            <p:cNvSpPr>
              <a:spLocks noChangeArrowheads="1"/>
            </p:cNvSpPr>
            <p:nvPr userDrawn="1"/>
          </p:nvSpPr>
          <p:spPr bwMode="auto">
            <a:xfrm>
              <a:off x="7988750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4" name="Oval 1190"/>
            <p:cNvSpPr>
              <a:spLocks noChangeArrowheads="1"/>
            </p:cNvSpPr>
            <p:nvPr userDrawn="1"/>
          </p:nvSpPr>
          <p:spPr bwMode="auto">
            <a:xfrm>
              <a:off x="7988750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5" name="Oval 1191"/>
            <p:cNvSpPr>
              <a:spLocks noChangeArrowheads="1"/>
            </p:cNvSpPr>
            <p:nvPr userDrawn="1"/>
          </p:nvSpPr>
          <p:spPr bwMode="auto">
            <a:xfrm>
              <a:off x="8061775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6" name="Oval 1192"/>
            <p:cNvSpPr>
              <a:spLocks noChangeArrowheads="1"/>
            </p:cNvSpPr>
            <p:nvPr userDrawn="1"/>
          </p:nvSpPr>
          <p:spPr bwMode="auto">
            <a:xfrm>
              <a:off x="8061775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7" name="Oval 1193"/>
            <p:cNvSpPr>
              <a:spLocks noChangeArrowheads="1"/>
            </p:cNvSpPr>
            <p:nvPr userDrawn="1"/>
          </p:nvSpPr>
          <p:spPr bwMode="auto">
            <a:xfrm>
              <a:off x="8061775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8" name="Oval 1194"/>
            <p:cNvSpPr>
              <a:spLocks noChangeArrowheads="1"/>
            </p:cNvSpPr>
            <p:nvPr userDrawn="1"/>
          </p:nvSpPr>
          <p:spPr bwMode="auto">
            <a:xfrm>
              <a:off x="8134800" y="44843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9" name="Oval 1195"/>
            <p:cNvSpPr>
              <a:spLocks noChangeArrowheads="1"/>
            </p:cNvSpPr>
            <p:nvPr userDrawn="1"/>
          </p:nvSpPr>
          <p:spPr bwMode="auto">
            <a:xfrm>
              <a:off x="8134800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0" name="Oval 1196"/>
            <p:cNvSpPr>
              <a:spLocks noChangeArrowheads="1"/>
            </p:cNvSpPr>
            <p:nvPr userDrawn="1"/>
          </p:nvSpPr>
          <p:spPr bwMode="auto">
            <a:xfrm>
              <a:off x="8207825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1" name="Oval 1197"/>
            <p:cNvSpPr>
              <a:spLocks noChangeArrowheads="1"/>
            </p:cNvSpPr>
            <p:nvPr userDrawn="1"/>
          </p:nvSpPr>
          <p:spPr bwMode="auto">
            <a:xfrm>
              <a:off x="8207825" y="46303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2" name="Oval 1198"/>
            <p:cNvSpPr>
              <a:spLocks noChangeArrowheads="1"/>
            </p:cNvSpPr>
            <p:nvPr userDrawn="1"/>
          </p:nvSpPr>
          <p:spPr bwMode="auto">
            <a:xfrm>
              <a:off x="8207825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3" name="Oval 1199"/>
            <p:cNvSpPr>
              <a:spLocks noChangeArrowheads="1"/>
            </p:cNvSpPr>
            <p:nvPr userDrawn="1"/>
          </p:nvSpPr>
          <p:spPr bwMode="auto">
            <a:xfrm>
              <a:off x="8279263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4" name="Oval 1200"/>
            <p:cNvSpPr>
              <a:spLocks noChangeArrowheads="1"/>
            </p:cNvSpPr>
            <p:nvPr userDrawn="1"/>
          </p:nvSpPr>
          <p:spPr bwMode="auto">
            <a:xfrm>
              <a:off x="8279263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5" name="Oval 1201"/>
            <p:cNvSpPr>
              <a:spLocks noChangeArrowheads="1"/>
            </p:cNvSpPr>
            <p:nvPr userDrawn="1"/>
          </p:nvSpPr>
          <p:spPr bwMode="auto">
            <a:xfrm>
              <a:off x="8352288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6" name="Oval 1202"/>
            <p:cNvSpPr>
              <a:spLocks noChangeArrowheads="1"/>
            </p:cNvSpPr>
            <p:nvPr userDrawn="1"/>
          </p:nvSpPr>
          <p:spPr bwMode="auto">
            <a:xfrm>
              <a:off x="8352288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7" name="Oval 1203"/>
            <p:cNvSpPr>
              <a:spLocks noChangeArrowheads="1"/>
            </p:cNvSpPr>
            <p:nvPr userDrawn="1"/>
          </p:nvSpPr>
          <p:spPr bwMode="auto">
            <a:xfrm>
              <a:off x="8352288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8" name="Oval 1204"/>
            <p:cNvSpPr>
              <a:spLocks noChangeArrowheads="1"/>
            </p:cNvSpPr>
            <p:nvPr userDrawn="1"/>
          </p:nvSpPr>
          <p:spPr bwMode="auto">
            <a:xfrm>
              <a:off x="8279263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09" name="Oval 1205"/>
            <p:cNvSpPr>
              <a:spLocks noChangeArrowheads="1"/>
            </p:cNvSpPr>
            <p:nvPr userDrawn="1"/>
          </p:nvSpPr>
          <p:spPr bwMode="auto">
            <a:xfrm>
              <a:off x="8279263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0" name="Oval 1206"/>
            <p:cNvSpPr>
              <a:spLocks noChangeArrowheads="1"/>
            </p:cNvSpPr>
            <p:nvPr userDrawn="1"/>
          </p:nvSpPr>
          <p:spPr bwMode="auto">
            <a:xfrm>
              <a:off x="8207825" y="49939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1" name="Oval 1207"/>
            <p:cNvSpPr>
              <a:spLocks noChangeArrowheads="1"/>
            </p:cNvSpPr>
            <p:nvPr userDrawn="1"/>
          </p:nvSpPr>
          <p:spPr bwMode="auto">
            <a:xfrm>
              <a:off x="8207825" y="50669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2" name="Oval 1208"/>
            <p:cNvSpPr>
              <a:spLocks noChangeArrowheads="1"/>
            </p:cNvSpPr>
            <p:nvPr userDrawn="1"/>
          </p:nvSpPr>
          <p:spPr bwMode="auto">
            <a:xfrm>
              <a:off x="8134800" y="49939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3" name="Oval 1209"/>
            <p:cNvSpPr>
              <a:spLocks noChangeArrowheads="1"/>
            </p:cNvSpPr>
            <p:nvPr userDrawn="1"/>
          </p:nvSpPr>
          <p:spPr bwMode="auto">
            <a:xfrm>
              <a:off x="8134800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4" name="Oval 1211"/>
            <p:cNvSpPr>
              <a:spLocks noChangeArrowheads="1"/>
            </p:cNvSpPr>
            <p:nvPr userDrawn="1"/>
          </p:nvSpPr>
          <p:spPr bwMode="auto">
            <a:xfrm>
              <a:off x="8207826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5" name="Oval 1212"/>
            <p:cNvSpPr>
              <a:spLocks noChangeArrowheads="1"/>
            </p:cNvSpPr>
            <p:nvPr userDrawn="1"/>
          </p:nvSpPr>
          <p:spPr bwMode="auto">
            <a:xfrm>
              <a:off x="8207826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6" name="Oval 1213"/>
            <p:cNvSpPr>
              <a:spLocks noChangeArrowheads="1"/>
            </p:cNvSpPr>
            <p:nvPr userDrawn="1"/>
          </p:nvSpPr>
          <p:spPr bwMode="auto">
            <a:xfrm>
              <a:off x="8279263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7" name="Oval 1214"/>
            <p:cNvSpPr>
              <a:spLocks noChangeArrowheads="1"/>
            </p:cNvSpPr>
            <p:nvPr userDrawn="1"/>
          </p:nvSpPr>
          <p:spPr bwMode="auto">
            <a:xfrm>
              <a:off x="8207826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8" name="Oval 1215"/>
            <p:cNvSpPr>
              <a:spLocks noChangeArrowheads="1"/>
            </p:cNvSpPr>
            <p:nvPr userDrawn="1"/>
          </p:nvSpPr>
          <p:spPr bwMode="auto">
            <a:xfrm>
              <a:off x="8134801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19" name="Oval 1216"/>
            <p:cNvSpPr>
              <a:spLocks noChangeArrowheads="1"/>
            </p:cNvSpPr>
            <p:nvPr userDrawn="1"/>
          </p:nvSpPr>
          <p:spPr bwMode="auto">
            <a:xfrm>
              <a:off x="8134801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0" name="Oval 1217"/>
            <p:cNvSpPr>
              <a:spLocks noChangeArrowheads="1"/>
            </p:cNvSpPr>
            <p:nvPr userDrawn="1"/>
          </p:nvSpPr>
          <p:spPr bwMode="auto">
            <a:xfrm>
              <a:off x="8134801" y="46303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1" name="Oval 1218"/>
            <p:cNvSpPr>
              <a:spLocks noChangeArrowheads="1"/>
            </p:cNvSpPr>
            <p:nvPr userDrawn="1"/>
          </p:nvSpPr>
          <p:spPr bwMode="auto">
            <a:xfrm>
              <a:off x="8061776" y="46303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2" name="Oval 1219"/>
            <p:cNvSpPr>
              <a:spLocks noChangeArrowheads="1"/>
            </p:cNvSpPr>
            <p:nvPr userDrawn="1"/>
          </p:nvSpPr>
          <p:spPr bwMode="auto">
            <a:xfrm>
              <a:off x="7988751" y="46303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3" name="Oval 1220"/>
            <p:cNvSpPr>
              <a:spLocks noChangeArrowheads="1"/>
            </p:cNvSpPr>
            <p:nvPr userDrawn="1"/>
          </p:nvSpPr>
          <p:spPr bwMode="auto">
            <a:xfrm>
              <a:off x="8061776" y="45573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4" name="Oval 1221"/>
            <p:cNvSpPr>
              <a:spLocks noChangeArrowheads="1"/>
            </p:cNvSpPr>
            <p:nvPr userDrawn="1"/>
          </p:nvSpPr>
          <p:spPr bwMode="auto">
            <a:xfrm>
              <a:off x="7988751" y="45573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5" name="Oval 1222"/>
            <p:cNvSpPr>
              <a:spLocks noChangeArrowheads="1"/>
            </p:cNvSpPr>
            <p:nvPr userDrawn="1"/>
          </p:nvSpPr>
          <p:spPr bwMode="auto">
            <a:xfrm>
              <a:off x="7917313" y="45573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6" name="Oval 1223"/>
            <p:cNvSpPr>
              <a:spLocks noChangeArrowheads="1"/>
            </p:cNvSpPr>
            <p:nvPr userDrawn="1"/>
          </p:nvSpPr>
          <p:spPr bwMode="auto">
            <a:xfrm>
              <a:off x="7917313" y="46303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7" name="Oval 1224"/>
            <p:cNvSpPr>
              <a:spLocks noChangeArrowheads="1"/>
            </p:cNvSpPr>
            <p:nvPr userDrawn="1"/>
          </p:nvSpPr>
          <p:spPr bwMode="auto">
            <a:xfrm>
              <a:off x="7844288" y="46303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8" name="Oval 1225"/>
            <p:cNvSpPr>
              <a:spLocks noChangeArrowheads="1"/>
            </p:cNvSpPr>
            <p:nvPr userDrawn="1"/>
          </p:nvSpPr>
          <p:spPr bwMode="auto">
            <a:xfrm>
              <a:off x="7771263" y="46303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29" name="Oval 1226"/>
            <p:cNvSpPr>
              <a:spLocks noChangeArrowheads="1"/>
            </p:cNvSpPr>
            <p:nvPr userDrawn="1"/>
          </p:nvSpPr>
          <p:spPr bwMode="auto">
            <a:xfrm>
              <a:off x="7771263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0" name="Oval 1227"/>
            <p:cNvSpPr>
              <a:spLocks noChangeArrowheads="1"/>
            </p:cNvSpPr>
            <p:nvPr userDrawn="1"/>
          </p:nvSpPr>
          <p:spPr bwMode="auto">
            <a:xfrm>
              <a:off x="7698238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1" name="Oval 1228"/>
            <p:cNvSpPr>
              <a:spLocks noChangeArrowheads="1"/>
            </p:cNvSpPr>
            <p:nvPr userDrawn="1"/>
          </p:nvSpPr>
          <p:spPr bwMode="auto">
            <a:xfrm>
              <a:off x="7625213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2" name="Oval 1229"/>
            <p:cNvSpPr>
              <a:spLocks noChangeArrowheads="1"/>
            </p:cNvSpPr>
            <p:nvPr userDrawn="1"/>
          </p:nvSpPr>
          <p:spPr bwMode="auto">
            <a:xfrm>
              <a:off x="7553776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3" name="Oval 1230"/>
            <p:cNvSpPr>
              <a:spLocks noChangeArrowheads="1"/>
            </p:cNvSpPr>
            <p:nvPr userDrawn="1"/>
          </p:nvSpPr>
          <p:spPr bwMode="auto">
            <a:xfrm>
              <a:off x="7553776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4" name="Oval 1231"/>
            <p:cNvSpPr>
              <a:spLocks noChangeArrowheads="1"/>
            </p:cNvSpPr>
            <p:nvPr userDrawn="1"/>
          </p:nvSpPr>
          <p:spPr bwMode="auto">
            <a:xfrm>
              <a:off x="7553776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5" name="Oval 1232"/>
            <p:cNvSpPr>
              <a:spLocks noChangeArrowheads="1"/>
            </p:cNvSpPr>
            <p:nvPr userDrawn="1"/>
          </p:nvSpPr>
          <p:spPr bwMode="auto">
            <a:xfrm>
              <a:off x="7553776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6" name="Oval 1233"/>
            <p:cNvSpPr>
              <a:spLocks noChangeArrowheads="1"/>
            </p:cNvSpPr>
            <p:nvPr userDrawn="1"/>
          </p:nvSpPr>
          <p:spPr bwMode="auto">
            <a:xfrm>
              <a:off x="7625213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7" name="Oval 1234"/>
            <p:cNvSpPr>
              <a:spLocks noChangeArrowheads="1"/>
            </p:cNvSpPr>
            <p:nvPr userDrawn="1"/>
          </p:nvSpPr>
          <p:spPr bwMode="auto">
            <a:xfrm>
              <a:off x="7625213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8" name="Oval 1235"/>
            <p:cNvSpPr>
              <a:spLocks noChangeArrowheads="1"/>
            </p:cNvSpPr>
            <p:nvPr userDrawn="1"/>
          </p:nvSpPr>
          <p:spPr bwMode="auto">
            <a:xfrm>
              <a:off x="7698238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39" name="Oval 1236"/>
            <p:cNvSpPr>
              <a:spLocks noChangeArrowheads="1"/>
            </p:cNvSpPr>
            <p:nvPr userDrawn="1"/>
          </p:nvSpPr>
          <p:spPr bwMode="auto">
            <a:xfrm>
              <a:off x="7771263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0" name="Oval 1237"/>
            <p:cNvSpPr>
              <a:spLocks noChangeArrowheads="1"/>
            </p:cNvSpPr>
            <p:nvPr userDrawn="1"/>
          </p:nvSpPr>
          <p:spPr bwMode="auto">
            <a:xfrm>
              <a:off x="7844288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1" name="Oval 1238"/>
            <p:cNvSpPr>
              <a:spLocks noChangeArrowheads="1"/>
            </p:cNvSpPr>
            <p:nvPr userDrawn="1"/>
          </p:nvSpPr>
          <p:spPr bwMode="auto">
            <a:xfrm>
              <a:off x="7844288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2" name="Oval 1239"/>
            <p:cNvSpPr>
              <a:spLocks noChangeArrowheads="1"/>
            </p:cNvSpPr>
            <p:nvPr userDrawn="1"/>
          </p:nvSpPr>
          <p:spPr bwMode="auto">
            <a:xfrm>
              <a:off x="7917313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3" name="Oval 1240"/>
            <p:cNvSpPr>
              <a:spLocks noChangeArrowheads="1"/>
            </p:cNvSpPr>
            <p:nvPr userDrawn="1"/>
          </p:nvSpPr>
          <p:spPr bwMode="auto">
            <a:xfrm>
              <a:off x="7988751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4" name="Oval 1241"/>
            <p:cNvSpPr>
              <a:spLocks noChangeArrowheads="1"/>
            </p:cNvSpPr>
            <p:nvPr userDrawn="1"/>
          </p:nvSpPr>
          <p:spPr bwMode="auto">
            <a:xfrm>
              <a:off x="8061776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5" name="Oval 1242"/>
            <p:cNvSpPr>
              <a:spLocks noChangeArrowheads="1"/>
            </p:cNvSpPr>
            <p:nvPr userDrawn="1"/>
          </p:nvSpPr>
          <p:spPr bwMode="auto">
            <a:xfrm>
              <a:off x="8061776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6" name="Oval 1243"/>
            <p:cNvSpPr>
              <a:spLocks noChangeArrowheads="1"/>
            </p:cNvSpPr>
            <p:nvPr userDrawn="1"/>
          </p:nvSpPr>
          <p:spPr bwMode="auto">
            <a:xfrm>
              <a:off x="8134801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7" name="Oval 1244"/>
            <p:cNvSpPr>
              <a:spLocks noChangeArrowheads="1"/>
            </p:cNvSpPr>
            <p:nvPr userDrawn="1"/>
          </p:nvSpPr>
          <p:spPr bwMode="auto">
            <a:xfrm>
              <a:off x="8061776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8" name="Oval 1245"/>
            <p:cNvSpPr>
              <a:spLocks noChangeArrowheads="1"/>
            </p:cNvSpPr>
            <p:nvPr userDrawn="1"/>
          </p:nvSpPr>
          <p:spPr bwMode="auto">
            <a:xfrm>
              <a:off x="8061776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49" name="Oval 1246"/>
            <p:cNvSpPr>
              <a:spLocks noChangeArrowheads="1"/>
            </p:cNvSpPr>
            <p:nvPr userDrawn="1"/>
          </p:nvSpPr>
          <p:spPr bwMode="auto">
            <a:xfrm>
              <a:off x="7988751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0" name="Oval 1247"/>
            <p:cNvSpPr>
              <a:spLocks noChangeArrowheads="1"/>
            </p:cNvSpPr>
            <p:nvPr userDrawn="1"/>
          </p:nvSpPr>
          <p:spPr bwMode="auto">
            <a:xfrm>
              <a:off x="7988751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1" name="Oval 1248"/>
            <p:cNvSpPr>
              <a:spLocks noChangeArrowheads="1"/>
            </p:cNvSpPr>
            <p:nvPr userDrawn="1"/>
          </p:nvSpPr>
          <p:spPr bwMode="auto">
            <a:xfrm>
              <a:off x="7917313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2" name="Oval 1249"/>
            <p:cNvSpPr>
              <a:spLocks noChangeArrowheads="1"/>
            </p:cNvSpPr>
            <p:nvPr userDrawn="1"/>
          </p:nvSpPr>
          <p:spPr bwMode="auto">
            <a:xfrm>
              <a:off x="7917313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3" name="Oval 1250"/>
            <p:cNvSpPr>
              <a:spLocks noChangeArrowheads="1"/>
            </p:cNvSpPr>
            <p:nvPr userDrawn="1"/>
          </p:nvSpPr>
          <p:spPr bwMode="auto">
            <a:xfrm>
              <a:off x="7844288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4" name="Oval 1251"/>
            <p:cNvSpPr>
              <a:spLocks noChangeArrowheads="1"/>
            </p:cNvSpPr>
            <p:nvPr userDrawn="1"/>
          </p:nvSpPr>
          <p:spPr bwMode="auto">
            <a:xfrm>
              <a:off x="7771263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5" name="Oval 1252"/>
            <p:cNvSpPr>
              <a:spLocks noChangeArrowheads="1"/>
            </p:cNvSpPr>
            <p:nvPr userDrawn="1"/>
          </p:nvSpPr>
          <p:spPr bwMode="auto">
            <a:xfrm>
              <a:off x="7698238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6" name="Oval 1253"/>
            <p:cNvSpPr>
              <a:spLocks noChangeArrowheads="1"/>
            </p:cNvSpPr>
            <p:nvPr userDrawn="1"/>
          </p:nvSpPr>
          <p:spPr bwMode="auto">
            <a:xfrm>
              <a:off x="8207826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7" name="Oval 1254"/>
            <p:cNvSpPr>
              <a:spLocks noChangeArrowheads="1"/>
            </p:cNvSpPr>
            <p:nvPr userDrawn="1"/>
          </p:nvSpPr>
          <p:spPr bwMode="auto">
            <a:xfrm>
              <a:off x="8352288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8" name="Oval 1255"/>
            <p:cNvSpPr>
              <a:spLocks noChangeArrowheads="1"/>
            </p:cNvSpPr>
            <p:nvPr userDrawn="1"/>
          </p:nvSpPr>
          <p:spPr bwMode="auto">
            <a:xfrm>
              <a:off x="8498338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59" name="Oval 1256"/>
            <p:cNvSpPr>
              <a:spLocks noChangeArrowheads="1"/>
            </p:cNvSpPr>
            <p:nvPr userDrawn="1"/>
          </p:nvSpPr>
          <p:spPr bwMode="auto">
            <a:xfrm>
              <a:off x="8642801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0" name="Oval 1257"/>
            <p:cNvSpPr>
              <a:spLocks noChangeArrowheads="1"/>
            </p:cNvSpPr>
            <p:nvPr userDrawn="1"/>
          </p:nvSpPr>
          <p:spPr bwMode="auto">
            <a:xfrm>
              <a:off x="8715826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1" name="Oval 1258"/>
            <p:cNvSpPr>
              <a:spLocks noChangeArrowheads="1"/>
            </p:cNvSpPr>
            <p:nvPr userDrawn="1"/>
          </p:nvSpPr>
          <p:spPr bwMode="auto">
            <a:xfrm>
              <a:off x="8788851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2" name="Oval 1259"/>
            <p:cNvSpPr>
              <a:spLocks noChangeArrowheads="1"/>
            </p:cNvSpPr>
            <p:nvPr userDrawn="1"/>
          </p:nvSpPr>
          <p:spPr bwMode="auto">
            <a:xfrm>
              <a:off x="8933313" y="44843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3" name="Oval 1260"/>
            <p:cNvSpPr>
              <a:spLocks noChangeArrowheads="1"/>
            </p:cNvSpPr>
            <p:nvPr userDrawn="1"/>
          </p:nvSpPr>
          <p:spPr bwMode="auto">
            <a:xfrm>
              <a:off x="9225413" y="44843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4" name="Oval 1261"/>
            <p:cNvSpPr>
              <a:spLocks noChangeArrowheads="1"/>
            </p:cNvSpPr>
            <p:nvPr userDrawn="1"/>
          </p:nvSpPr>
          <p:spPr bwMode="auto">
            <a:xfrm>
              <a:off x="8861876" y="46303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5" name="Oval 1262"/>
            <p:cNvSpPr>
              <a:spLocks noChangeArrowheads="1"/>
            </p:cNvSpPr>
            <p:nvPr userDrawn="1"/>
          </p:nvSpPr>
          <p:spPr bwMode="auto">
            <a:xfrm>
              <a:off x="8425313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6" name="Oval 1263"/>
            <p:cNvSpPr>
              <a:spLocks noChangeArrowheads="1"/>
            </p:cNvSpPr>
            <p:nvPr userDrawn="1"/>
          </p:nvSpPr>
          <p:spPr bwMode="auto">
            <a:xfrm>
              <a:off x="7698238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7" name="Oval 1264"/>
            <p:cNvSpPr>
              <a:spLocks noChangeArrowheads="1"/>
            </p:cNvSpPr>
            <p:nvPr userDrawn="1"/>
          </p:nvSpPr>
          <p:spPr bwMode="auto">
            <a:xfrm>
              <a:off x="7480751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8" name="Oval 1265"/>
            <p:cNvSpPr>
              <a:spLocks noChangeArrowheads="1"/>
            </p:cNvSpPr>
            <p:nvPr userDrawn="1"/>
          </p:nvSpPr>
          <p:spPr bwMode="auto">
            <a:xfrm>
              <a:off x="7261676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69" name="Oval 1266"/>
            <p:cNvSpPr>
              <a:spLocks noChangeArrowheads="1"/>
            </p:cNvSpPr>
            <p:nvPr userDrawn="1"/>
          </p:nvSpPr>
          <p:spPr bwMode="auto">
            <a:xfrm>
              <a:off x="7334701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0" name="Oval 1267"/>
            <p:cNvSpPr>
              <a:spLocks noChangeArrowheads="1"/>
            </p:cNvSpPr>
            <p:nvPr userDrawn="1"/>
          </p:nvSpPr>
          <p:spPr bwMode="auto">
            <a:xfrm>
              <a:off x="7407726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1" name="Oval 1268"/>
            <p:cNvSpPr>
              <a:spLocks noChangeArrowheads="1"/>
            </p:cNvSpPr>
            <p:nvPr userDrawn="1"/>
          </p:nvSpPr>
          <p:spPr bwMode="auto">
            <a:xfrm>
              <a:off x="7480751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2" name="Oval 1269"/>
            <p:cNvSpPr>
              <a:spLocks noChangeArrowheads="1"/>
            </p:cNvSpPr>
            <p:nvPr userDrawn="1"/>
          </p:nvSpPr>
          <p:spPr bwMode="auto">
            <a:xfrm>
              <a:off x="7625213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3" name="Oval 1270"/>
            <p:cNvSpPr>
              <a:spLocks noChangeArrowheads="1"/>
            </p:cNvSpPr>
            <p:nvPr userDrawn="1"/>
          </p:nvSpPr>
          <p:spPr bwMode="auto">
            <a:xfrm>
              <a:off x="7698238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4" name="Oval 1271"/>
            <p:cNvSpPr>
              <a:spLocks noChangeArrowheads="1"/>
            </p:cNvSpPr>
            <p:nvPr userDrawn="1"/>
          </p:nvSpPr>
          <p:spPr bwMode="auto">
            <a:xfrm>
              <a:off x="7771263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5" name="Oval 1272"/>
            <p:cNvSpPr>
              <a:spLocks noChangeArrowheads="1"/>
            </p:cNvSpPr>
            <p:nvPr userDrawn="1"/>
          </p:nvSpPr>
          <p:spPr bwMode="auto">
            <a:xfrm>
              <a:off x="7117213" y="397634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6" name="Oval 1273"/>
            <p:cNvSpPr>
              <a:spLocks noChangeArrowheads="1"/>
            </p:cNvSpPr>
            <p:nvPr userDrawn="1"/>
          </p:nvSpPr>
          <p:spPr bwMode="auto">
            <a:xfrm>
              <a:off x="7044188" y="39033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7" name="Oval 1274"/>
            <p:cNvSpPr>
              <a:spLocks noChangeArrowheads="1"/>
            </p:cNvSpPr>
            <p:nvPr userDrawn="1"/>
          </p:nvSpPr>
          <p:spPr bwMode="auto">
            <a:xfrm>
              <a:off x="7190238" y="3539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8" name="Oval 1275"/>
            <p:cNvSpPr>
              <a:spLocks noChangeArrowheads="1"/>
            </p:cNvSpPr>
            <p:nvPr userDrawn="1"/>
          </p:nvSpPr>
          <p:spPr bwMode="auto">
            <a:xfrm>
              <a:off x="7261676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79" name="Oval 1276"/>
            <p:cNvSpPr>
              <a:spLocks noChangeArrowheads="1"/>
            </p:cNvSpPr>
            <p:nvPr userDrawn="1"/>
          </p:nvSpPr>
          <p:spPr bwMode="auto">
            <a:xfrm>
              <a:off x="7190238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0" name="Oval 1277"/>
            <p:cNvSpPr>
              <a:spLocks noChangeArrowheads="1"/>
            </p:cNvSpPr>
            <p:nvPr userDrawn="1"/>
          </p:nvSpPr>
          <p:spPr bwMode="auto">
            <a:xfrm>
              <a:off x="7190238" y="339532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1" name="Oval 1278"/>
            <p:cNvSpPr>
              <a:spLocks noChangeArrowheads="1"/>
            </p:cNvSpPr>
            <p:nvPr userDrawn="1"/>
          </p:nvSpPr>
          <p:spPr bwMode="auto">
            <a:xfrm>
              <a:off x="7117213" y="339532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2" name="Oval 1279"/>
            <p:cNvSpPr>
              <a:spLocks noChangeArrowheads="1"/>
            </p:cNvSpPr>
            <p:nvPr userDrawn="1"/>
          </p:nvSpPr>
          <p:spPr bwMode="auto">
            <a:xfrm>
              <a:off x="7044188" y="33953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3" name="Oval 1280"/>
            <p:cNvSpPr>
              <a:spLocks noChangeArrowheads="1"/>
            </p:cNvSpPr>
            <p:nvPr userDrawn="1"/>
          </p:nvSpPr>
          <p:spPr bwMode="auto">
            <a:xfrm>
              <a:off x="7044188" y="33222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4" name="Oval 1281"/>
            <p:cNvSpPr>
              <a:spLocks noChangeArrowheads="1"/>
            </p:cNvSpPr>
            <p:nvPr userDrawn="1"/>
          </p:nvSpPr>
          <p:spPr bwMode="auto">
            <a:xfrm>
              <a:off x="7117213" y="33222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5" name="Oval 1282"/>
            <p:cNvSpPr>
              <a:spLocks noChangeArrowheads="1"/>
            </p:cNvSpPr>
            <p:nvPr userDrawn="1"/>
          </p:nvSpPr>
          <p:spPr bwMode="auto">
            <a:xfrm>
              <a:off x="7190238" y="33222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6" name="Oval 1283"/>
            <p:cNvSpPr>
              <a:spLocks noChangeArrowheads="1"/>
            </p:cNvSpPr>
            <p:nvPr userDrawn="1"/>
          </p:nvSpPr>
          <p:spPr bwMode="auto">
            <a:xfrm>
              <a:off x="7261676" y="33222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7" name="Oval 1284"/>
            <p:cNvSpPr>
              <a:spLocks noChangeArrowheads="1"/>
            </p:cNvSpPr>
            <p:nvPr userDrawn="1"/>
          </p:nvSpPr>
          <p:spPr bwMode="auto">
            <a:xfrm>
              <a:off x="7334701" y="33222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8" name="Oval 1285"/>
            <p:cNvSpPr>
              <a:spLocks noChangeArrowheads="1"/>
            </p:cNvSpPr>
            <p:nvPr userDrawn="1"/>
          </p:nvSpPr>
          <p:spPr bwMode="auto">
            <a:xfrm>
              <a:off x="7407726" y="33222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89" name="Oval 1286"/>
            <p:cNvSpPr>
              <a:spLocks noChangeArrowheads="1"/>
            </p:cNvSpPr>
            <p:nvPr userDrawn="1"/>
          </p:nvSpPr>
          <p:spPr bwMode="auto">
            <a:xfrm>
              <a:off x="7407726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0" name="Oval 1287"/>
            <p:cNvSpPr>
              <a:spLocks noChangeArrowheads="1"/>
            </p:cNvSpPr>
            <p:nvPr userDrawn="1"/>
          </p:nvSpPr>
          <p:spPr bwMode="auto">
            <a:xfrm>
              <a:off x="7407726" y="32492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1" name="Oval 1288"/>
            <p:cNvSpPr>
              <a:spLocks noChangeArrowheads="1"/>
            </p:cNvSpPr>
            <p:nvPr userDrawn="1"/>
          </p:nvSpPr>
          <p:spPr bwMode="auto">
            <a:xfrm>
              <a:off x="7480751" y="32492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2" name="Oval 1289"/>
            <p:cNvSpPr>
              <a:spLocks noChangeArrowheads="1"/>
            </p:cNvSpPr>
            <p:nvPr userDrawn="1"/>
          </p:nvSpPr>
          <p:spPr bwMode="auto">
            <a:xfrm>
              <a:off x="7553776" y="3249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3" name="Oval 1290"/>
            <p:cNvSpPr>
              <a:spLocks noChangeArrowheads="1"/>
            </p:cNvSpPr>
            <p:nvPr userDrawn="1"/>
          </p:nvSpPr>
          <p:spPr bwMode="auto">
            <a:xfrm>
              <a:off x="7625213" y="33222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4" name="Oval 1291"/>
            <p:cNvSpPr>
              <a:spLocks noChangeArrowheads="1"/>
            </p:cNvSpPr>
            <p:nvPr userDrawn="1"/>
          </p:nvSpPr>
          <p:spPr bwMode="auto">
            <a:xfrm>
              <a:off x="7698238" y="3539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5" name="Oval 1292"/>
            <p:cNvSpPr>
              <a:spLocks noChangeArrowheads="1"/>
            </p:cNvSpPr>
            <p:nvPr userDrawn="1"/>
          </p:nvSpPr>
          <p:spPr bwMode="auto">
            <a:xfrm>
              <a:off x="7698238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6" name="Oval 1293"/>
            <p:cNvSpPr>
              <a:spLocks noChangeArrowheads="1"/>
            </p:cNvSpPr>
            <p:nvPr userDrawn="1"/>
          </p:nvSpPr>
          <p:spPr bwMode="auto">
            <a:xfrm>
              <a:off x="7771263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7" name="Oval 1294"/>
            <p:cNvSpPr>
              <a:spLocks noChangeArrowheads="1"/>
            </p:cNvSpPr>
            <p:nvPr userDrawn="1"/>
          </p:nvSpPr>
          <p:spPr bwMode="auto">
            <a:xfrm>
              <a:off x="7771263" y="3757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8" name="Oval 1295"/>
            <p:cNvSpPr>
              <a:spLocks noChangeArrowheads="1"/>
            </p:cNvSpPr>
            <p:nvPr userDrawn="1"/>
          </p:nvSpPr>
          <p:spPr bwMode="auto">
            <a:xfrm>
              <a:off x="7844288" y="3757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99" name="Oval 1296"/>
            <p:cNvSpPr>
              <a:spLocks noChangeArrowheads="1"/>
            </p:cNvSpPr>
            <p:nvPr userDrawn="1"/>
          </p:nvSpPr>
          <p:spPr bwMode="auto">
            <a:xfrm>
              <a:off x="7553776" y="31762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0" name="Oval 1297"/>
            <p:cNvSpPr>
              <a:spLocks noChangeArrowheads="1"/>
            </p:cNvSpPr>
            <p:nvPr userDrawn="1"/>
          </p:nvSpPr>
          <p:spPr bwMode="auto">
            <a:xfrm>
              <a:off x="7553776" y="310322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1" name="Oval 1298"/>
            <p:cNvSpPr>
              <a:spLocks noChangeArrowheads="1"/>
            </p:cNvSpPr>
            <p:nvPr userDrawn="1"/>
          </p:nvSpPr>
          <p:spPr bwMode="auto">
            <a:xfrm>
              <a:off x="7625213" y="3103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2" name="Oval 1299"/>
            <p:cNvSpPr>
              <a:spLocks noChangeArrowheads="1"/>
            </p:cNvSpPr>
            <p:nvPr userDrawn="1"/>
          </p:nvSpPr>
          <p:spPr bwMode="auto">
            <a:xfrm>
              <a:off x="7553776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3" name="Oval 1300"/>
            <p:cNvSpPr>
              <a:spLocks noChangeArrowheads="1"/>
            </p:cNvSpPr>
            <p:nvPr userDrawn="1"/>
          </p:nvSpPr>
          <p:spPr bwMode="auto">
            <a:xfrm>
              <a:off x="7480751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4" name="Oval 1301"/>
            <p:cNvSpPr>
              <a:spLocks noChangeArrowheads="1"/>
            </p:cNvSpPr>
            <p:nvPr userDrawn="1"/>
          </p:nvSpPr>
          <p:spPr bwMode="auto">
            <a:xfrm>
              <a:off x="7480751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5" name="Oval 1302"/>
            <p:cNvSpPr>
              <a:spLocks noChangeArrowheads="1"/>
            </p:cNvSpPr>
            <p:nvPr userDrawn="1"/>
          </p:nvSpPr>
          <p:spPr bwMode="auto">
            <a:xfrm>
              <a:off x="7480751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6" name="Oval 1303"/>
            <p:cNvSpPr>
              <a:spLocks noChangeArrowheads="1"/>
            </p:cNvSpPr>
            <p:nvPr userDrawn="1"/>
          </p:nvSpPr>
          <p:spPr bwMode="auto">
            <a:xfrm>
              <a:off x="7407726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7" name="Oval 1304"/>
            <p:cNvSpPr>
              <a:spLocks noChangeArrowheads="1"/>
            </p:cNvSpPr>
            <p:nvPr userDrawn="1"/>
          </p:nvSpPr>
          <p:spPr bwMode="auto">
            <a:xfrm>
              <a:off x="7407726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8" name="Oval 1305"/>
            <p:cNvSpPr>
              <a:spLocks noChangeArrowheads="1"/>
            </p:cNvSpPr>
            <p:nvPr userDrawn="1"/>
          </p:nvSpPr>
          <p:spPr bwMode="auto">
            <a:xfrm>
              <a:off x="7407726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09" name="Oval 1306"/>
            <p:cNvSpPr>
              <a:spLocks noChangeArrowheads="1"/>
            </p:cNvSpPr>
            <p:nvPr userDrawn="1"/>
          </p:nvSpPr>
          <p:spPr bwMode="auto">
            <a:xfrm>
              <a:off x="7480751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0" name="Oval 1307"/>
            <p:cNvSpPr>
              <a:spLocks noChangeArrowheads="1"/>
            </p:cNvSpPr>
            <p:nvPr userDrawn="1"/>
          </p:nvSpPr>
          <p:spPr bwMode="auto">
            <a:xfrm>
              <a:off x="7407726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1" name="Oval 1308"/>
            <p:cNvSpPr>
              <a:spLocks noChangeArrowheads="1"/>
            </p:cNvSpPr>
            <p:nvPr userDrawn="1"/>
          </p:nvSpPr>
          <p:spPr bwMode="auto">
            <a:xfrm>
              <a:off x="7480751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2" name="Oval 1309"/>
            <p:cNvSpPr>
              <a:spLocks noChangeArrowheads="1"/>
            </p:cNvSpPr>
            <p:nvPr userDrawn="1"/>
          </p:nvSpPr>
          <p:spPr bwMode="auto">
            <a:xfrm>
              <a:off x="7553776" y="266824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3" name="Oval 1310"/>
            <p:cNvSpPr>
              <a:spLocks noChangeArrowheads="1"/>
            </p:cNvSpPr>
            <p:nvPr userDrawn="1"/>
          </p:nvSpPr>
          <p:spPr bwMode="auto">
            <a:xfrm>
              <a:off x="7625213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4" name="Oval 1311"/>
            <p:cNvSpPr>
              <a:spLocks noChangeArrowheads="1"/>
            </p:cNvSpPr>
            <p:nvPr userDrawn="1"/>
          </p:nvSpPr>
          <p:spPr bwMode="auto">
            <a:xfrm>
              <a:off x="7698238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5" name="Oval 1312"/>
            <p:cNvSpPr>
              <a:spLocks noChangeArrowheads="1"/>
            </p:cNvSpPr>
            <p:nvPr userDrawn="1"/>
          </p:nvSpPr>
          <p:spPr bwMode="auto">
            <a:xfrm>
              <a:off x="7698238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6" name="Oval 1313"/>
            <p:cNvSpPr>
              <a:spLocks noChangeArrowheads="1"/>
            </p:cNvSpPr>
            <p:nvPr userDrawn="1"/>
          </p:nvSpPr>
          <p:spPr bwMode="auto">
            <a:xfrm>
              <a:off x="7698238" y="25221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7" name="Oval 1314"/>
            <p:cNvSpPr>
              <a:spLocks noChangeArrowheads="1"/>
            </p:cNvSpPr>
            <p:nvPr userDrawn="1"/>
          </p:nvSpPr>
          <p:spPr bwMode="auto">
            <a:xfrm>
              <a:off x="7771263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8" name="Oval 1315"/>
            <p:cNvSpPr>
              <a:spLocks noChangeArrowheads="1"/>
            </p:cNvSpPr>
            <p:nvPr userDrawn="1"/>
          </p:nvSpPr>
          <p:spPr bwMode="auto">
            <a:xfrm>
              <a:off x="7844288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19" name="Oval 1316"/>
            <p:cNvSpPr>
              <a:spLocks noChangeArrowheads="1"/>
            </p:cNvSpPr>
            <p:nvPr userDrawn="1"/>
          </p:nvSpPr>
          <p:spPr bwMode="auto">
            <a:xfrm>
              <a:off x="7844288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0" name="Oval 1317"/>
            <p:cNvSpPr>
              <a:spLocks noChangeArrowheads="1"/>
            </p:cNvSpPr>
            <p:nvPr userDrawn="1"/>
          </p:nvSpPr>
          <p:spPr bwMode="auto">
            <a:xfrm>
              <a:off x="7844288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1" name="Oval 1318"/>
            <p:cNvSpPr>
              <a:spLocks noChangeArrowheads="1"/>
            </p:cNvSpPr>
            <p:nvPr userDrawn="1"/>
          </p:nvSpPr>
          <p:spPr bwMode="auto">
            <a:xfrm>
              <a:off x="7844288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2" name="Oval 1319"/>
            <p:cNvSpPr>
              <a:spLocks noChangeArrowheads="1"/>
            </p:cNvSpPr>
            <p:nvPr userDrawn="1"/>
          </p:nvSpPr>
          <p:spPr bwMode="auto">
            <a:xfrm>
              <a:off x="784428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3" name="Oval 1320"/>
            <p:cNvSpPr>
              <a:spLocks noChangeArrowheads="1"/>
            </p:cNvSpPr>
            <p:nvPr userDrawn="1"/>
          </p:nvSpPr>
          <p:spPr bwMode="auto">
            <a:xfrm>
              <a:off x="784428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4" name="Oval 1321"/>
            <p:cNvSpPr>
              <a:spLocks noChangeArrowheads="1"/>
            </p:cNvSpPr>
            <p:nvPr userDrawn="1"/>
          </p:nvSpPr>
          <p:spPr bwMode="auto">
            <a:xfrm>
              <a:off x="7917313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5" name="Oval 1322"/>
            <p:cNvSpPr>
              <a:spLocks noChangeArrowheads="1"/>
            </p:cNvSpPr>
            <p:nvPr userDrawn="1"/>
          </p:nvSpPr>
          <p:spPr bwMode="auto">
            <a:xfrm>
              <a:off x="7988751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6" name="Oval 1323"/>
            <p:cNvSpPr>
              <a:spLocks noChangeArrowheads="1"/>
            </p:cNvSpPr>
            <p:nvPr userDrawn="1"/>
          </p:nvSpPr>
          <p:spPr bwMode="auto">
            <a:xfrm>
              <a:off x="7988751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7" name="Oval 1324"/>
            <p:cNvSpPr>
              <a:spLocks noChangeArrowheads="1"/>
            </p:cNvSpPr>
            <p:nvPr userDrawn="1"/>
          </p:nvSpPr>
          <p:spPr bwMode="auto">
            <a:xfrm>
              <a:off x="7988751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8" name="Oval 1325"/>
            <p:cNvSpPr>
              <a:spLocks noChangeArrowheads="1"/>
            </p:cNvSpPr>
            <p:nvPr userDrawn="1"/>
          </p:nvSpPr>
          <p:spPr bwMode="auto">
            <a:xfrm>
              <a:off x="8061776" y="25221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29" name="Oval 1326"/>
            <p:cNvSpPr>
              <a:spLocks noChangeArrowheads="1"/>
            </p:cNvSpPr>
            <p:nvPr userDrawn="1"/>
          </p:nvSpPr>
          <p:spPr bwMode="auto">
            <a:xfrm>
              <a:off x="8134801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0" name="Oval 1327"/>
            <p:cNvSpPr>
              <a:spLocks noChangeArrowheads="1"/>
            </p:cNvSpPr>
            <p:nvPr userDrawn="1"/>
          </p:nvSpPr>
          <p:spPr bwMode="auto">
            <a:xfrm>
              <a:off x="8207826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1" name="Oval 1328"/>
            <p:cNvSpPr>
              <a:spLocks noChangeArrowheads="1"/>
            </p:cNvSpPr>
            <p:nvPr userDrawn="1"/>
          </p:nvSpPr>
          <p:spPr bwMode="auto">
            <a:xfrm>
              <a:off x="827926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2" name="Oval 1329"/>
            <p:cNvSpPr>
              <a:spLocks noChangeArrowheads="1"/>
            </p:cNvSpPr>
            <p:nvPr userDrawn="1"/>
          </p:nvSpPr>
          <p:spPr bwMode="auto">
            <a:xfrm>
              <a:off x="8061776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3" name="Oval 1330"/>
            <p:cNvSpPr>
              <a:spLocks noChangeArrowheads="1"/>
            </p:cNvSpPr>
            <p:nvPr userDrawn="1"/>
          </p:nvSpPr>
          <p:spPr bwMode="auto">
            <a:xfrm>
              <a:off x="8061776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4" name="Oval 1331"/>
            <p:cNvSpPr>
              <a:spLocks noChangeArrowheads="1"/>
            </p:cNvSpPr>
            <p:nvPr userDrawn="1"/>
          </p:nvSpPr>
          <p:spPr bwMode="auto">
            <a:xfrm>
              <a:off x="8061776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5" name="Oval 1332"/>
            <p:cNvSpPr>
              <a:spLocks noChangeArrowheads="1"/>
            </p:cNvSpPr>
            <p:nvPr userDrawn="1"/>
          </p:nvSpPr>
          <p:spPr bwMode="auto">
            <a:xfrm>
              <a:off x="8061776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6" name="Oval 1333"/>
            <p:cNvSpPr>
              <a:spLocks noChangeArrowheads="1"/>
            </p:cNvSpPr>
            <p:nvPr userDrawn="1"/>
          </p:nvSpPr>
          <p:spPr bwMode="auto">
            <a:xfrm>
              <a:off x="7988751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7" name="Oval 1334"/>
            <p:cNvSpPr>
              <a:spLocks noChangeArrowheads="1"/>
            </p:cNvSpPr>
            <p:nvPr userDrawn="1"/>
          </p:nvSpPr>
          <p:spPr bwMode="auto">
            <a:xfrm>
              <a:off x="7917313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8" name="Oval 1335"/>
            <p:cNvSpPr>
              <a:spLocks noChangeArrowheads="1"/>
            </p:cNvSpPr>
            <p:nvPr userDrawn="1"/>
          </p:nvSpPr>
          <p:spPr bwMode="auto">
            <a:xfrm>
              <a:off x="7844288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39" name="Oval 1336"/>
            <p:cNvSpPr>
              <a:spLocks noChangeArrowheads="1"/>
            </p:cNvSpPr>
            <p:nvPr userDrawn="1"/>
          </p:nvSpPr>
          <p:spPr bwMode="auto">
            <a:xfrm>
              <a:off x="7771263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0" name="Oval 1337"/>
            <p:cNvSpPr>
              <a:spLocks noChangeArrowheads="1"/>
            </p:cNvSpPr>
            <p:nvPr userDrawn="1"/>
          </p:nvSpPr>
          <p:spPr bwMode="auto">
            <a:xfrm>
              <a:off x="7698238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1" name="Oval 1338"/>
            <p:cNvSpPr>
              <a:spLocks noChangeArrowheads="1"/>
            </p:cNvSpPr>
            <p:nvPr userDrawn="1"/>
          </p:nvSpPr>
          <p:spPr bwMode="auto">
            <a:xfrm>
              <a:off x="7698238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2" name="Oval 1339"/>
            <p:cNvSpPr>
              <a:spLocks noChangeArrowheads="1"/>
            </p:cNvSpPr>
            <p:nvPr userDrawn="1"/>
          </p:nvSpPr>
          <p:spPr bwMode="auto">
            <a:xfrm>
              <a:off x="7771263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3" name="Oval 1340"/>
            <p:cNvSpPr>
              <a:spLocks noChangeArrowheads="1"/>
            </p:cNvSpPr>
            <p:nvPr userDrawn="1"/>
          </p:nvSpPr>
          <p:spPr bwMode="auto">
            <a:xfrm>
              <a:off x="777126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4" name="Oval 1341"/>
            <p:cNvSpPr>
              <a:spLocks noChangeArrowheads="1"/>
            </p:cNvSpPr>
            <p:nvPr userDrawn="1"/>
          </p:nvSpPr>
          <p:spPr bwMode="auto">
            <a:xfrm>
              <a:off x="7771263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5" name="Oval 1342"/>
            <p:cNvSpPr>
              <a:spLocks noChangeArrowheads="1"/>
            </p:cNvSpPr>
            <p:nvPr userDrawn="1"/>
          </p:nvSpPr>
          <p:spPr bwMode="auto">
            <a:xfrm>
              <a:off x="7771263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6" name="Oval 1343"/>
            <p:cNvSpPr>
              <a:spLocks noChangeArrowheads="1"/>
            </p:cNvSpPr>
            <p:nvPr userDrawn="1"/>
          </p:nvSpPr>
          <p:spPr bwMode="auto">
            <a:xfrm>
              <a:off x="7698238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7" name="Oval 1344"/>
            <p:cNvSpPr>
              <a:spLocks noChangeArrowheads="1"/>
            </p:cNvSpPr>
            <p:nvPr userDrawn="1"/>
          </p:nvSpPr>
          <p:spPr bwMode="auto">
            <a:xfrm>
              <a:off x="7698238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8" name="Oval 1345"/>
            <p:cNvSpPr>
              <a:spLocks noChangeArrowheads="1"/>
            </p:cNvSpPr>
            <p:nvPr userDrawn="1"/>
          </p:nvSpPr>
          <p:spPr bwMode="auto">
            <a:xfrm>
              <a:off x="7698238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49" name="Oval 1346"/>
            <p:cNvSpPr>
              <a:spLocks noChangeArrowheads="1"/>
            </p:cNvSpPr>
            <p:nvPr userDrawn="1"/>
          </p:nvSpPr>
          <p:spPr bwMode="auto">
            <a:xfrm>
              <a:off x="762521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0" name="Oval 1347"/>
            <p:cNvSpPr>
              <a:spLocks noChangeArrowheads="1"/>
            </p:cNvSpPr>
            <p:nvPr userDrawn="1"/>
          </p:nvSpPr>
          <p:spPr bwMode="auto">
            <a:xfrm>
              <a:off x="762521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1" name="Oval 1348"/>
            <p:cNvSpPr>
              <a:spLocks noChangeArrowheads="1"/>
            </p:cNvSpPr>
            <p:nvPr userDrawn="1"/>
          </p:nvSpPr>
          <p:spPr bwMode="auto">
            <a:xfrm>
              <a:off x="7625213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2" name="Oval 1349"/>
            <p:cNvSpPr>
              <a:spLocks noChangeArrowheads="1"/>
            </p:cNvSpPr>
            <p:nvPr userDrawn="1"/>
          </p:nvSpPr>
          <p:spPr bwMode="auto">
            <a:xfrm>
              <a:off x="7625213" y="25221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3" name="Oval 1350"/>
            <p:cNvSpPr>
              <a:spLocks noChangeArrowheads="1"/>
            </p:cNvSpPr>
            <p:nvPr userDrawn="1"/>
          </p:nvSpPr>
          <p:spPr bwMode="auto">
            <a:xfrm>
              <a:off x="7625213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4" name="Oval 1351"/>
            <p:cNvSpPr>
              <a:spLocks noChangeArrowheads="1"/>
            </p:cNvSpPr>
            <p:nvPr userDrawn="1"/>
          </p:nvSpPr>
          <p:spPr bwMode="auto">
            <a:xfrm>
              <a:off x="7553776" y="259522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5" name="Oval 1352"/>
            <p:cNvSpPr>
              <a:spLocks noChangeArrowheads="1"/>
            </p:cNvSpPr>
            <p:nvPr userDrawn="1"/>
          </p:nvSpPr>
          <p:spPr bwMode="auto">
            <a:xfrm>
              <a:off x="7480751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6" name="Oval 1353"/>
            <p:cNvSpPr>
              <a:spLocks noChangeArrowheads="1"/>
            </p:cNvSpPr>
            <p:nvPr userDrawn="1"/>
          </p:nvSpPr>
          <p:spPr bwMode="auto">
            <a:xfrm>
              <a:off x="7407726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7" name="Oval 1354"/>
            <p:cNvSpPr>
              <a:spLocks noChangeArrowheads="1"/>
            </p:cNvSpPr>
            <p:nvPr userDrawn="1"/>
          </p:nvSpPr>
          <p:spPr bwMode="auto">
            <a:xfrm>
              <a:off x="7334701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8" name="Oval 1355"/>
            <p:cNvSpPr>
              <a:spLocks noChangeArrowheads="1"/>
            </p:cNvSpPr>
            <p:nvPr userDrawn="1"/>
          </p:nvSpPr>
          <p:spPr bwMode="auto">
            <a:xfrm>
              <a:off x="7261676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59" name="Oval 1356"/>
            <p:cNvSpPr>
              <a:spLocks noChangeArrowheads="1"/>
            </p:cNvSpPr>
            <p:nvPr userDrawn="1"/>
          </p:nvSpPr>
          <p:spPr bwMode="auto">
            <a:xfrm>
              <a:off x="7261676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0" name="Oval 1357"/>
            <p:cNvSpPr>
              <a:spLocks noChangeArrowheads="1"/>
            </p:cNvSpPr>
            <p:nvPr userDrawn="1"/>
          </p:nvSpPr>
          <p:spPr bwMode="auto">
            <a:xfrm>
              <a:off x="7261676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1" name="Oval 1358"/>
            <p:cNvSpPr>
              <a:spLocks noChangeArrowheads="1"/>
            </p:cNvSpPr>
            <p:nvPr userDrawn="1"/>
          </p:nvSpPr>
          <p:spPr bwMode="auto">
            <a:xfrm>
              <a:off x="7261676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2" name="Oval 1359"/>
            <p:cNvSpPr>
              <a:spLocks noChangeArrowheads="1"/>
            </p:cNvSpPr>
            <p:nvPr userDrawn="1"/>
          </p:nvSpPr>
          <p:spPr bwMode="auto">
            <a:xfrm>
              <a:off x="7261676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3" name="Oval 1360"/>
            <p:cNvSpPr>
              <a:spLocks noChangeArrowheads="1"/>
            </p:cNvSpPr>
            <p:nvPr userDrawn="1"/>
          </p:nvSpPr>
          <p:spPr bwMode="auto">
            <a:xfrm>
              <a:off x="7261676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4" name="Oval 1361"/>
            <p:cNvSpPr>
              <a:spLocks noChangeArrowheads="1"/>
            </p:cNvSpPr>
            <p:nvPr userDrawn="1"/>
          </p:nvSpPr>
          <p:spPr bwMode="auto">
            <a:xfrm>
              <a:off x="7261676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5" name="Oval 1362"/>
            <p:cNvSpPr>
              <a:spLocks noChangeArrowheads="1"/>
            </p:cNvSpPr>
            <p:nvPr userDrawn="1"/>
          </p:nvSpPr>
          <p:spPr bwMode="auto">
            <a:xfrm>
              <a:off x="7261676" y="3103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6" name="Oval 1363"/>
            <p:cNvSpPr>
              <a:spLocks noChangeArrowheads="1"/>
            </p:cNvSpPr>
            <p:nvPr userDrawn="1"/>
          </p:nvSpPr>
          <p:spPr bwMode="auto">
            <a:xfrm>
              <a:off x="7190238" y="310322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7" name="Oval 1364"/>
            <p:cNvSpPr>
              <a:spLocks noChangeArrowheads="1"/>
            </p:cNvSpPr>
            <p:nvPr userDrawn="1"/>
          </p:nvSpPr>
          <p:spPr bwMode="auto">
            <a:xfrm>
              <a:off x="7190238" y="31762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8" name="Oval 1365"/>
            <p:cNvSpPr>
              <a:spLocks noChangeArrowheads="1"/>
            </p:cNvSpPr>
            <p:nvPr userDrawn="1"/>
          </p:nvSpPr>
          <p:spPr bwMode="auto">
            <a:xfrm>
              <a:off x="7117213" y="31762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69" name="Oval 1366"/>
            <p:cNvSpPr>
              <a:spLocks noChangeArrowheads="1"/>
            </p:cNvSpPr>
            <p:nvPr userDrawn="1"/>
          </p:nvSpPr>
          <p:spPr bwMode="auto">
            <a:xfrm>
              <a:off x="7044188" y="31762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0" name="Oval 1367"/>
            <p:cNvSpPr>
              <a:spLocks noChangeArrowheads="1"/>
            </p:cNvSpPr>
            <p:nvPr userDrawn="1"/>
          </p:nvSpPr>
          <p:spPr bwMode="auto">
            <a:xfrm>
              <a:off x="7044188" y="32492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1" name="Oval 1368"/>
            <p:cNvSpPr>
              <a:spLocks noChangeArrowheads="1"/>
            </p:cNvSpPr>
            <p:nvPr userDrawn="1"/>
          </p:nvSpPr>
          <p:spPr bwMode="auto">
            <a:xfrm>
              <a:off x="6972751" y="3249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2" name="Oval 1369"/>
            <p:cNvSpPr>
              <a:spLocks noChangeArrowheads="1"/>
            </p:cNvSpPr>
            <p:nvPr userDrawn="1"/>
          </p:nvSpPr>
          <p:spPr bwMode="auto">
            <a:xfrm>
              <a:off x="6899726" y="3249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3" name="Oval 1370"/>
            <p:cNvSpPr>
              <a:spLocks noChangeArrowheads="1"/>
            </p:cNvSpPr>
            <p:nvPr userDrawn="1"/>
          </p:nvSpPr>
          <p:spPr bwMode="auto">
            <a:xfrm>
              <a:off x="6826701" y="3249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4" name="Oval 1371"/>
            <p:cNvSpPr>
              <a:spLocks noChangeArrowheads="1"/>
            </p:cNvSpPr>
            <p:nvPr userDrawn="1"/>
          </p:nvSpPr>
          <p:spPr bwMode="auto">
            <a:xfrm>
              <a:off x="6753676" y="32492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5" name="Oval 1372"/>
            <p:cNvSpPr>
              <a:spLocks noChangeArrowheads="1"/>
            </p:cNvSpPr>
            <p:nvPr userDrawn="1"/>
          </p:nvSpPr>
          <p:spPr bwMode="auto">
            <a:xfrm>
              <a:off x="6680651" y="32492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6" name="Oval 1373"/>
            <p:cNvSpPr>
              <a:spLocks noChangeArrowheads="1"/>
            </p:cNvSpPr>
            <p:nvPr userDrawn="1"/>
          </p:nvSpPr>
          <p:spPr bwMode="auto">
            <a:xfrm>
              <a:off x="6607626" y="32492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7" name="Oval 1374"/>
            <p:cNvSpPr>
              <a:spLocks noChangeArrowheads="1"/>
            </p:cNvSpPr>
            <p:nvPr userDrawn="1"/>
          </p:nvSpPr>
          <p:spPr bwMode="auto">
            <a:xfrm>
              <a:off x="6536188" y="3249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8" name="Oval 1375"/>
            <p:cNvSpPr>
              <a:spLocks noChangeArrowheads="1"/>
            </p:cNvSpPr>
            <p:nvPr userDrawn="1"/>
          </p:nvSpPr>
          <p:spPr bwMode="auto">
            <a:xfrm>
              <a:off x="6536188" y="33222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79" name="Oval 1376"/>
            <p:cNvSpPr>
              <a:spLocks noChangeArrowheads="1"/>
            </p:cNvSpPr>
            <p:nvPr userDrawn="1"/>
          </p:nvSpPr>
          <p:spPr bwMode="auto">
            <a:xfrm>
              <a:off x="6536188" y="339532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0" name="Oval 1377"/>
            <p:cNvSpPr>
              <a:spLocks noChangeArrowheads="1"/>
            </p:cNvSpPr>
            <p:nvPr userDrawn="1"/>
          </p:nvSpPr>
          <p:spPr bwMode="auto">
            <a:xfrm>
              <a:off x="6607626" y="33222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1" name="Oval 1378"/>
            <p:cNvSpPr>
              <a:spLocks noChangeArrowheads="1"/>
            </p:cNvSpPr>
            <p:nvPr userDrawn="1"/>
          </p:nvSpPr>
          <p:spPr bwMode="auto">
            <a:xfrm>
              <a:off x="6536188" y="31762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2" name="Oval 1379"/>
            <p:cNvSpPr>
              <a:spLocks noChangeArrowheads="1"/>
            </p:cNvSpPr>
            <p:nvPr userDrawn="1"/>
          </p:nvSpPr>
          <p:spPr bwMode="auto">
            <a:xfrm>
              <a:off x="6463163" y="31762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3" name="Oval 1380"/>
            <p:cNvSpPr>
              <a:spLocks noChangeArrowheads="1"/>
            </p:cNvSpPr>
            <p:nvPr userDrawn="1"/>
          </p:nvSpPr>
          <p:spPr bwMode="auto">
            <a:xfrm>
              <a:off x="6463163" y="32492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4" name="Oval 1381"/>
            <p:cNvSpPr>
              <a:spLocks noChangeArrowheads="1"/>
            </p:cNvSpPr>
            <p:nvPr userDrawn="1"/>
          </p:nvSpPr>
          <p:spPr bwMode="auto">
            <a:xfrm>
              <a:off x="6390138" y="32492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5" name="Oval 1382"/>
            <p:cNvSpPr>
              <a:spLocks noChangeArrowheads="1"/>
            </p:cNvSpPr>
            <p:nvPr userDrawn="1"/>
          </p:nvSpPr>
          <p:spPr bwMode="auto">
            <a:xfrm>
              <a:off x="6390138" y="31762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6" name="Oval 1383"/>
            <p:cNvSpPr>
              <a:spLocks noChangeArrowheads="1"/>
            </p:cNvSpPr>
            <p:nvPr userDrawn="1"/>
          </p:nvSpPr>
          <p:spPr bwMode="auto">
            <a:xfrm>
              <a:off x="6317113" y="31762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7" name="Oval 1384"/>
            <p:cNvSpPr>
              <a:spLocks noChangeArrowheads="1"/>
            </p:cNvSpPr>
            <p:nvPr userDrawn="1"/>
          </p:nvSpPr>
          <p:spPr bwMode="auto">
            <a:xfrm>
              <a:off x="6245676" y="31762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8" name="Oval 1385"/>
            <p:cNvSpPr>
              <a:spLocks noChangeArrowheads="1"/>
            </p:cNvSpPr>
            <p:nvPr userDrawn="1"/>
          </p:nvSpPr>
          <p:spPr bwMode="auto">
            <a:xfrm>
              <a:off x="6172651" y="31762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89" name="Oval 1386"/>
            <p:cNvSpPr>
              <a:spLocks noChangeArrowheads="1"/>
            </p:cNvSpPr>
            <p:nvPr userDrawn="1"/>
          </p:nvSpPr>
          <p:spPr bwMode="auto">
            <a:xfrm>
              <a:off x="6099626" y="31762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0" name="Oval 1387"/>
            <p:cNvSpPr>
              <a:spLocks noChangeArrowheads="1"/>
            </p:cNvSpPr>
            <p:nvPr userDrawn="1"/>
          </p:nvSpPr>
          <p:spPr bwMode="auto">
            <a:xfrm>
              <a:off x="6099626" y="3103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1" name="Oval 1388"/>
            <p:cNvSpPr>
              <a:spLocks noChangeArrowheads="1"/>
            </p:cNvSpPr>
            <p:nvPr userDrawn="1"/>
          </p:nvSpPr>
          <p:spPr bwMode="auto">
            <a:xfrm>
              <a:off x="6026601" y="3103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2" name="Oval 1389"/>
            <p:cNvSpPr>
              <a:spLocks noChangeArrowheads="1"/>
            </p:cNvSpPr>
            <p:nvPr userDrawn="1"/>
          </p:nvSpPr>
          <p:spPr bwMode="auto">
            <a:xfrm>
              <a:off x="5953576" y="3103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3" name="Oval 1390"/>
            <p:cNvSpPr>
              <a:spLocks noChangeArrowheads="1"/>
            </p:cNvSpPr>
            <p:nvPr userDrawn="1"/>
          </p:nvSpPr>
          <p:spPr bwMode="auto">
            <a:xfrm>
              <a:off x="5953576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4" name="Oval 1391"/>
            <p:cNvSpPr>
              <a:spLocks noChangeArrowheads="1"/>
            </p:cNvSpPr>
            <p:nvPr userDrawn="1"/>
          </p:nvSpPr>
          <p:spPr bwMode="auto">
            <a:xfrm>
              <a:off x="5953576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5" name="Oval 1392"/>
            <p:cNvSpPr>
              <a:spLocks noChangeArrowheads="1"/>
            </p:cNvSpPr>
            <p:nvPr userDrawn="1"/>
          </p:nvSpPr>
          <p:spPr bwMode="auto">
            <a:xfrm>
              <a:off x="5953576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6" name="Oval 1393"/>
            <p:cNvSpPr>
              <a:spLocks noChangeArrowheads="1"/>
            </p:cNvSpPr>
            <p:nvPr userDrawn="1"/>
          </p:nvSpPr>
          <p:spPr bwMode="auto">
            <a:xfrm>
              <a:off x="5953576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7" name="Oval 1394"/>
            <p:cNvSpPr>
              <a:spLocks noChangeArrowheads="1"/>
            </p:cNvSpPr>
            <p:nvPr userDrawn="1"/>
          </p:nvSpPr>
          <p:spPr bwMode="auto">
            <a:xfrm>
              <a:off x="5953576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8" name="Oval 1395"/>
            <p:cNvSpPr>
              <a:spLocks noChangeArrowheads="1"/>
            </p:cNvSpPr>
            <p:nvPr userDrawn="1"/>
          </p:nvSpPr>
          <p:spPr bwMode="auto">
            <a:xfrm>
              <a:off x="5882138" y="27412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199" name="Oval 1396"/>
            <p:cNvSpPr>
              <a:spLocks noChangeArrowheads="1"/>
            </p:cNvSpPr>
            <p:nvPr userDrawn="1"/>
          </p:nvSpPr>
          <p:spPr bwMode="auto">
            <a:xfrm>
              <a:off x="5882138" y="266824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0" name="Oval 1397"/>
            <p:cNvSpPr>
              <a:spLocks noChangeArrowheads="1"/>
            </p:cNvSpPr>
            <p:nvPr userDrawn="1"/>
          </p:nvSpPr>
          <p:spPr bwMode="auto">
            <a:xfrm>
              <a:off x="5882138" y="259522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1" name="Oval 1398"/>
            <p:cNvSpPr>
              <a:spLocks noChangeArrowheads="1"/>
            </p:cNvSpPr>
            <p:nvPr userDrawn="1"/>
          </p:nvSpPr>
          <p:spPr bwMode="auto">
            <a:xfrm>
              <a:off x="5882138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2" name="Oval 1399"/>
            <p:cNvSpPr>
              <a:spLocks noChangeArrowheads="1"/>
            </p:cNvSpPr>
            <p:nvPr userDrawn="1"/>
          </p:nvSpPr>
          <p:spPr bwMode="auto">
            <a:xfrm>
              <a:off x="5953576" y="25221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3" name="Oval 1400"/>
            <p:cNvSpPr>
              <a:spLocks noChangeArrowheads="1"/>
            </p:cNvSpPr>
            <p:nvPr userDrawn="1"/>
          </p:nvSpPr>
          <p:spPr bwMode="auto">
            <a:xfrm>
              <a:off x="6026601" y="25221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4" name="Oval 1401"/>
            <p:cNvSpPr>
              <a:spLocks noChangeArrowheads="1"/>
            </p:cNvSpPr>
            <p:nvPr userDrawn="1"/>
          </p:nvSpPr>
          <p:spPr bwMode="auto">
            <a:xfrm>
              <a:off x="6026601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5" name="Oval 1402"/>
            <p:cNvSpPr>
              <a:spLocks noChangeArrowheads="1"/>
            </p:cNvSpPr>
            <p:nvPr userDrawn="1"/>
          </p:nvSpPr>
          <p:spPr bwMode="auto">
            <a:xfrm>
              <a:off x="5953576" y="25952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6" name="Oval 1403"/>
            <p:cNvSpPr>
              <a:spLocks noChangeArrowheads="1"/>
            </p:cNvSpPr>
            <p:nvPr userDrawn="1"/>
          </p:nvSpPr>
          <p:spPr bwMode="auto">
            <a:xfrm>
              <a:off x="6026601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7" name="Oval 1404"/>
            <p:cNvSpPr>
              <a:spLocks noChangeArrowheads="1"/>
            </p:cNvSpPr>
            <p:nvPr userDrawn="1"/>
          </p:nvSpPr>
          <p:spPr bwMode="auto">
            <a:xfrm>
              <a:off x="6026601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8" name="Oval 1405"/>
            <p:cNvSpPr>
              <a:spLocks noChangeArrowheads="1"/>
            </p:cNvSpPr>
            <p:nvPr userDrawn="1"/>
          </p:nvSpPr>
          <p:spPr bwMode="auto">
            <a:xfrm>
              <a:off x="6026601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09" name="Oval 1406"/>
            <p:cNvSpPr>
              <a:spLocks noChangeArrowheads="1"/>
            </p:cNvSpPr>
            <p:nvPr userDrawn="1"/>
          </p:nvSpPr>
          <p:spPr bwMode="auto">
            <a:xfrm>
              <a:off x="6026601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0" name="Oval 1407"/>
            <p:cNvSpPr>
              <a:spLocks noChangeArrowheads="1"/>
            </p:cNvSpPr>
            <p:nvPr userDrawn="1"/>
          </p:nvSpPr>
          <p:spPr bwMode="auto">
            <a:xfrm>
              <a:off x="6026601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1" name="Oval 1408"/>
            <p:cNvSpPr>
              <a:spLocks noChangeArrowheads="1"/>
            </p:cNvSpPr>
            <p:nvPr userDrawn="1"/>
          </p:nvSpPr>
          <p:spPr bwMode="auto">
            <a:xfrm>
              <a:off x="6026601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2" name="Oval 1409"/>
            <p:cNvSpPr>
              <a:spLocks noChangeArrowheads="1"/>
            </p:cNvSpPr>
            <p:nvPr userDrawn="1"/>
          </p:nvSpPr>
          <p:spPr bwMode="auto">
            <a:xfrm>
              <a:off x="6099626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3" name="Oval 1410"/>
            <p:cNvSpPr>
              <a:spLocks noChangeArrowheads="1"/>
            </p:cNvSpPr>
            <p:nvPr userDrawn="1"/>
          </p:nvSpPr>
          <p:spPr bwMode="auto">
            <a:xfrm>
              <a:off x="6172651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4" name="Oval 1412"/>
            <p:cNvSpPr>
              <a:spLocks noChangeArrowheads="1"/>
            </p:cNvSpPr>
            <p:nvPr userDrawn="1"/>
          </p:nvSpPr>
          <p:spPr bwMode="auto">
            <a:xfrm>
              <a:off x="6245675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5" name="Oval 1413"/>
            <p:cNvSpPr>
              <a:spLocks noChangeArrowheads="1"/>
            </p:cNvSpPr>
            <p:nvPr userDrawn="1"/>
          </p:nvSpPr>
          <p:spPr bwMode="auto">
            <a:xfrm>
              <a:off x="6317113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6" name="Oval 1414"/>
            <p:cNvSpPr>
              <a:spLocks noChangeArrowheads="1"/>
            </p:cNvSpPr>
            <p:nvPr userDrawn="1"/>
          </p:nvSpPr>
          <p:spPr bwMode="auto">
            <a:xfrm>
              <a:off x="6390138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7" name="Oval 1415"/>
            <p:cNvSpPr>
              <a:spLocks noChangeArrowheads="1"/>
            </p:cNvSpPr>
            <p:nvPr userDrawn="1"/>
          </p:nvSpPr>
          <p:spPr bwMode="auto">
            <a:xfrm>
              <a:off x="6390138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8" name="Oval 1416"/>
            <p:cNvSpPr>
              <a:spLocks noChangeArrowheads="1"/>
            </p:cNvSpPr>
            <p:nvPr userDrawn="1"/>
          </p:nvSpPr>
          <p:spPr bwMode="auto">
            <a:xfrm>
              <a:off x="6463163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19" name="Oval 1417"/>
            <p:cNvSpPr>
              <a:spLocks noChangeArrowheads="1"/>
            </p:cNvSpPr>
            <p:nvPr userDrawn="1"/>
          </p:nvSpPr>
          <p:spPr bwMode="auto">
            <a:xfrm>
              <a:off x="6536188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0" name="Oval 1418"/>
            <p:cNvSpPr>
              <a:spLocks noChangeArrowheads="1"/>
            </p:cNvSpPr>
            <p:nvPr userDrawn="1"/>
          </p:nvSpPr>
          <p:spPr bwMode="auto">
            <a:xfrm>
              <a:off x="660762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1" name="Oval 1419"/>
            <p:cNvSpPr>
              <a:spLocks noChangeArrowheads="1"/>
            </p:cNvSpPr>
            <p:nvPr userDrawn="1"/>
          </p:nvSpPr>
          <p:spPr bwMode="auto">
            <a:xfrm>
              <a:off x="6607625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2" name="Oval 1420"/>
            <p:cNvSpPr>
              <a:spLocks noChangeArrowheads="1"/>
            </p:cNvSpPr>
            <p:nvPr userDrawn="1"/>
          </p:nvSpPr>
          <p:spPr bwMode="auto">
            <a:xfrm>
              <a:off x="6680650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3" name="Oval 1421"/>
            <p:cNvSpPr>
              <a:spLocks noChangeArrowheads="1"/>
            </p:cNvSpPr>
            <p:nvPr userDrawn="1"/>
          </p:nvSpPr>
          <p:spPr bwMode="auto">
            <a:xfrm>
              <a:off x="6753675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4" name="Oval 1422"/>
            <p:cNvSpPr>
              <a:spLocks noChangeArrowheads="1"/>
            </p:cNvSpPr>
            <p:nvPr userDrawn="1"/>
          </p:nvSpPr>
          <p:spPr bwMode="auto">
            <a:xfrm>
              <a:off x="6826700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5" name="Oval 1423"/>
            <p:cNvSpPr>
              <a:spLocks noChangeArrowheads="1"/>
            </p:cNvSpPr>
            <p:nvPr userDrawn="1"/>
          </p:nvSpPr>
          <p:spPr bwMode="auto">
            <a:xfrm>
              <a:off x="6899725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6" name="Oval 1424"/>
            <p:cNvSpPr>
              <a:spLocks noChangeArrowheads="1"/>
            </p:cNvSpPr>
            <p:nvPr userDrawn="1"/>
          </p:nvSpPr>
          <p:spPr bwMode="auto">
            <a:xfrm>
              <a:off x="6972750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7" name="Oval 1425"/>
            <p:cNvSpPr>
              <a:spLocks noChangeArrowheads="1"/>
            </p:cNvSpPr>
            <p:nvPr userDrawn="1"/>
          </p:nvSpPr>
          <p:spPr bwMode="auto">
            <a:xfrm>
              <a:off x="6972750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8" name="Oval 1426"/>
            <p:cNvSpPr>
              <a:spLocks noChangeArrowheads="1"/>
            </p:cNvSpPr>
            <p:nvPr userDrawn="1"/>
          </p:nvSpPr>
          <p:spPr bwMode="auto">
            <a:xfrm>
              <a:off x="7044188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29" name="Oval 1427"/>
            <p:cNvSpPr>
              <a:spLocks noChangeArrowheads="1"/>
            </p:cNvSpPr>
            <p:nvPr userDrawn="1"/>
          </p:nvSpPr>
          <p:spPr bwMode="auto">
            <a:xfrm>
              <a:off x="7117213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0" name="Oval 1428"/>
            <p:cNvSpPr>
              <a:spLocks noChangeArrowheads="1"/>
            </p:cNvSpPr>
            <p:nvPr userDrawn="1"/>
          </p:nvSpPr>
          <p:spPr bwMode="auto">
            <a:xfrm>
              <a:off x="7117213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1" name="Oval 1429"/>
            <p:cNvSpPr>
              <a:spLocks noChangeArrowheads="1"/>
            </p:cNvSpPr>
            <p:nvPr userDrawn="1"/>
          </p:nvSpPr>
          <p:spPr bwMode="auto">
            <a:xfrm>
              <a:off x="7190238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2" name="Oval 1430"/>
            <p:cNvSpPr>
              <a:spLocks noChangeArrowheads="1"/>
            </p:cNvSpPr>
            <p:nvPr userDrawn="1"/>
          </p:nvSpPr>
          <p:spPr bwMode="auto">
            <a:xfrm>
              <a:off x="7190238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3" name="Oval 1431"/>
            <p:cNvSpPr>
              <a:spLocks noChangeArrowheads="1"/>
            </p:cNvSpPr>
            <p:nvPr userDrawn="1"/>
          </p:nvSpPr>
          <p:spPr bwMode="auto">
            <a:xfrm>
              <a:off x="7190238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4" name="Oval 1432"/>
            <p:cNvSpPr>
              <a:spLocks noChangeArrowheads="1"/>
            </p:cNvSpPr>
            <p:nvPr userDrawn="1"/>
          </p:nvSpPr>
          <p:spPr bwMode="auto">
            <a:xfrm>
              <a:off x="7190238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5" name="Oval 1433"/>
            <p:cNvSpPr>
              <a:spLocks noChangeArrowheads="1"/>
            </p:cNvSpPr>
            <p:nvPr userDrawn="1"/>
          </p:nvSpPr>
          <p:spPr bwMode="auto">
            <a:xfrm>
              <a:off x="7190238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6" name="Oval 1434"/>
            <p:cNvSpPr>
              <a:spLocks noChangeArrowheads="1"/>
            </p:cNvSpPr>
            <p:nvPr userDrawn="1"/>
          </p:nvSpPr>
          <p:spPr bwMode="auto">
            <a:xfrm>
              <a:off x="7190238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7" name="Oval 1435"/>
            <p:cNvSpPr>
              <a:spLocks noChangeArrowheads="1"/>
            </p:cNvSpPr>
            <p:nvPr userDrawn="1"/>
          </p:nvSpPr>
          <p:spPr bwMode="auto">
            <a:xfrm>
              <a:off x="7117213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8" name="Oval 1436"/>
            <p:cNvSpPr>
              <a:spLocks noChangeArrowheads="1"/>
            </p:cNvSpPr>
            <p:nvPr userDrawn="1"/>
          </p:nvSpPr>
          <p:spPr bwMode="auto">
            <a:xfrm>
              <a:off x="7117213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39" name="Oval 1437"/>
            <p:cNvSpPr>
              <a:spLocks noChangeArrowheads="1"/>
            </p:cNvSpPr>
            <p:nvPr userDrawn="1"/>
          </p:nvSpPr>
          <p:spPr bwMode="auto">
            <a:xfrm>
              <a:off x="7117213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0" name="Oval 1438"/>
            <p:cNvSpPr>
              <a:spLocks noChangeArrowheads="1"/>
            </p:cNvSpPr>
            <p:nvPr userDrawn="1"/>
          </p:nvSpPr>
          <p:spPr bwMode="auto">
            <a:xfrm>
              <a:off x="7117213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1" name="Oval 1439"/>
            <p:cNvSpPr>
              <a:spLocks noChangeArrowheads="1"/>
            </p:cNvSpPr>
            <p:nvPr userDrawn="1"/>
          </p:nvSpPr>
          <p:spPr bwMode="auto">
            <a:xfrm>
              <a:off x="7117213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2" name="Oval 1440"/>
            <p:cNvSpPr>
              <a:spLocks noChangeArrowheads="1"/>
            </p:cNvSpPr>
            <p:nvPr userDrawn="1"/>
          </p:nvSpPr>
          <p:spPr bwMode="auto">
            <a:xfrm>
              <a:off x="7044188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3" name="Oval 1441"/>
            <p:cNvSpPr>
              <a:spLocks noChangeArrowheads="1"/>
            </p:cNvSpPr>
            <p:nvPr userDrawn="1"/>
          </p:nvSpPr>
          <p:spPr bwMode="auto">
            <a:xfrm>
              <a:off x="7044188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4" name="Oval 1442"/>
            <p:cNvSpPr>
              <a:spLocks noChangeArrowheads="1"/>
            </p:cNvSpPr>
            <p:nvPr userDrawn="1"/>
          </p:nvSpPr>
          <p:spPr bwMode="auto">
            <a:xfrm>
              <a:off x="6972750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5" name="Oval 1443"/>
            <p:cNvSpPr>
              <a:spLocks noChangeArrowheads="1"/>
            </p:cNvSpPr>
            <p:nvPr userDrawn="1"/>
          </p:nvSpPr>
          <p:spPr bwMode="auto">
            <a:xfrm>
              <a:off x="6899725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6" name="Oval 1444"/>
            <p:cNvSpPr>
              <a:spLocks noChangeArrowheads="1"/>
            </p:cNvSpPr>
            <p:nvPr userDrawn="1"/>
          </p:nvSpPr>
          <p:spPr bwMode="auto">
            <a:xfrm>
              <a:off x="6899725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7" name="Oval 1445"/>
            <p:cNvSpPr>
              <a:spLocks noChangeArrowheads="1"/>
            </p:cNvSpPr>
            <p:nvPr userDrawn="1"/>
          </p:nvSpPr>
          <p:spPr bwMode="auto">
            <a:xfrm>
              <a:off x="6826700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8" name="Oval 1446"/>
            <p:cNvSpPr>
              <a:spLocks noChangeArrowheads="1"/>
            </p:cNvSpPr>
            <p:nvPr userDrawn="1"/>
          </p:nvSpPr>
          <p:spPr bwMode="auto">
            <a:xfrm>
              <a:off x="675367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49" name="Oval 1447"/>
            <p:cNvSpPr>
              <a:spLocks noChangeArrowheads="1"/>
            </p:cNvSpPr>
            <p:nvPr userDrawn="1"/>
          </p:nvSpPr>
          <p:spPr bwMode="auto">
            <a:xfrm>
              <a:off x="6680650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0" name="Oval 1448"/>
            <p:cNvSpPr>
              <a:spLocks noChangeArrowheads="1"/>
            </p:cNvSpPr>
            <p:nvPr userDrawn="1"/>
          </p:nvSpPr>
          <p:spPr bwMode="auto">
            <a:xfrm>
              <a:off x="6680650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1" name="Oval 1449"/>
            <p:cNvSpPr>
              <a:spLocks noChangeArrowheads="1"/>
            </p:cNvSpPr>
            <p:nvPr userDrawn="1"/>
          </p:nvSpPr>
          <p:spPr bwMode="auto">
            <a:xfrm>
              <a:off x="6607625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2" name="Oval 1450"/>
            <p:cNvSpPr>
              <a:spLocks noChangeArrowheads="1"/>
            </p:cNvSpPr>
            <p:nvPr userDrawn="1"/>
          </p:nvSpPr>
          <p:spPr bwMode="auto">
            <a:xfrm>
              <a:off x="6536188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3" name="Oval 1451"/>
            <p:cNvSpPr>
              <a:spLocks noChangeArrowheads="1"/>
            </p:cNvSpPr>
            <p:nvPr userDrawn="1"/>
          </p:nvSpPr>
          <p:spPr bwMode="auto">
            <a:xfrm>
              <a:off x="6463163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4" name="Oval 1452"/>
            <p:cNvSpPr>
              <a:spLocks noChangeArrowheads="1"/>
            </p:cNvSpPr>
            <p:nvPr userDrawn="1"/>
          </p:nvSpPr>
          <p:spPr bwMode="auto">
            <a:xfrm>
              <a:off x="6607625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5" name="Oval 1453"/>
            <p:cNvSpPr>
              <a:spLocks noChangeArrowheads="1"/>
            </p:cNvSpPr>
            <p:nvPr userDrawn="1"/>
          </p:nvSpPr>
          <p:spPr bwMode="auto">
            <a:xfrm>
              <a:off x="6680650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6" name="Oval 1454"/>
            <p:cNvSpPr>
              <a:spLocks noChangeArrowheads="1"/>
            </p:cNvSpPr>
            <p:nvPr userDrawn="1"/>
          </p:nvSpPr>
          <p:spPr bwMode="auto">
            <a:xfrm>
              <a:off x="6753675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7" name="Oval 1455"/>
            <p:cNvSpPr>
              <a:spLocks noChangeArrowheads="1"/>
            </p:cNvSpPr>
            <p:nvPr userDrawn="1"/>
          </p:nvSpPr>
          <p:spPr bwMode="auto">
            <a:xfrm>
              <a:off x="6753675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8" name="Oval 1456"/>
            <p:cNvSpPr>
              <a:spLocks noChangeArrowheads="1"/>
            </p:cNvSpPr>
            <p:nvPr userDrawn="1"/>
          </p:nvSpPr>
          <p:spPr bwMode="auto">
            <a:xfrm>
              <a:off x="6826700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59" name="Oval 1457"/>
            <p:cNvSpPr>
              <a:spLocks noChangeArrowheads="1"/>
            </p:cNvSpPr>
            <p:nvPr userDrawn="1"/>
          </p:nvSpPr>
          <p:spPr bwMode="auto">
            <a:xfrm>
              <a:off x="6826700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0" name="Oval 1458"/>
            <p:cNvSpPr>
              <a:spLocks noChangeArrowheads="1"/>
            </p:cNvSpPr>
            <p:nvPr userDrawn="1"/>
          </p:nvSpPr>
          <p:spPr bwMode="auto">
            <a:xfrm>
              <a:off x="6899725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1" name="Oval 1459"/>
            <p:cNvSpPr>
              <a:spLocks noChangeArrowheads="1"/>
            </p:cNvSpPr>
            <p:nvPr userDrawn="1"/>
          </p:nvSpPr>
          <p:spPr bwMode="auto">
            <a:xfrm>
              <a:off x="6972750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2" name="Oval 1460"/>
            <p:cNvSpPr>
              <a:spLocks noChangeArrowheads="1"/>
            </p:cNvSpPr>
            <p:nvPr userDrawn="1"/>
          </p:nvSpPr>
          <p:spPr bwMode="auto">
            <a:xfrm>
              <a:off x="6972750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3" name="Oval 1461"/>
            <p:cNvSpPr>
              <a:spLocks noChangeArrowheads="1"/>
            </p:cNvSpPr>
            <p:nvPr userDrawn="1"/>
          </p:nvSpPr>
          <p:spPr bwMode="auto">
            <a:xfrm>
              <a:off x="7044188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4" name="Oval 1462"/>
            <p:cNvSpPr>
              <a:spLocks noChangeArrowheads="1"/>
            </p:cNvSpPr>
            <p:nvPr userDrawn="1"/>
          </p:nvSpPr>
          <p:spPr bwMode="auto">
            <a:xfrm>
              <a:off x="704418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5" name="Oval 1463"/>
            <p:cNvSpPr>
              <a:spLocks noChangeArrowheads="1"/>
            </p:cNvSpPr>
            <p:nvPr userDrawn="1"/>
          </p:nvSpPr>
          <p:spPr bwMode="auto">
            <a:xfrm>
              <a:off x="704418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6" name="Oval 1464"/>
            <p:cNvSpPr>
              <a:spLocks noChangeArrowheads="1"/>
            </p:cNvSpPr>
            <p:nvPr userDrawn="1"/>
          </p:nvSpPr>
          <p:spPr bwMode="auto">
            <a:xfrm>
              <a:off x="7044188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7" name="Oval 1465"/>
            <p:cNvSpPr>
              <a:spLocks noChangeArrowheads="1"/>
            </p:cNvSpPr>
            <p:nvPr userDrawn="1"/>
          </p:nvSpPr>
          <p:spPr bwMode="auto">
            <a:xfrm>
              <a:off x="6972750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8" name="Oval 1466"/>
            <p:cNvSpPr>
              <a:spLocks noChangeArrowheads="1"/>
            </p:cNvSpPr>
            <p:nvPr userDrawn="1"/>
          </p:nvSpPr>
          <p:spPr bwMode="auto">
            <a:xfrm>
              <a:off x="6972750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69" name="Oval 1467"/>
            <p:cNvSpPr>
              <a:spLocks noChangeArrowheads="1"/>
            </p:cNvSpPr>
            <p:nvPr userDrawn="1"/>
          </p:nvSpPr>
          <p:spPr bwMode="auto">
            <a:xfrm>
              <a:off x="6972750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0" name="Oval 1468"/>
            <p:cNvSpPr>
              <a:spLocks noChangeArrowheads="1"/>
            </p:cNvSpPr>
            <p:nvPr userDrawn="1"/>
          </p:nvSpPr>
          <p:spPr bwMode="auto">
            <a:xfrm>
              <a:off x="6899725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1" name="Oval 1469"/>
            <p:cNvSpPr>
              <a:spLocks noChangeArrowheads="1"/>
            </p:cNvSpPr>
            <p:nvPr userDrawn="1"/>
          </p:nvSpPr>
          <p:spPr bwMode="auto">
            <a:xfrm>
              <a:off x="6899725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2" name="Oval 1470"/>
            <p:cNvSpPr>
              <a:spLocks noChangeArrowheads="1"/>
            </p:cNvSpPr>
            <p:nvPr userDrawn="1"/>
          </p:nvSpPr>
          <p:spPr bwMode="auto">
            <a:xfrm>
              <a:off x="6826700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3" name="Oval 1471"/>
            <p:cNvSpPr>
              <a:spLocks noChangeArrowheads="1"/>
            </p:cNvSpPr>
            <p:nvPr userDrawn="1"/>
          </p:nvSpPr>
          <p:spPr bwMode="auto">
            <a:xfrm>
              <a:off x="6753675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4" name="Oval 1472"/>
            <p:cNvSpPr>
              <a:spLocks noChangeArrowheads="1"/>
            </p:cNvSpPr>
            <p:nvPr userDrawn="1"/>
          </p:nvSpPr>
          <p:spPr bwMode="auto">
            <a:xfrm>
              <a:off x="6680650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5" name="Oval 1473"/>
            <p:cNvSpPr>
              <a:spLocks noChangeArrowheads="1"/>
            </p:cNvSpPr>
            <p:nvPr userDrawn="1"/>
          </p:nvSpPr>
          <p:spPr bwMode="auto">
            <a:xfrm>
              <a:off x="6607625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6" name="Oval 1474"/>
            <p:cNvSpPr>
              <a:spLocks noChangeArrowheads="1"/>
            </p:cNvSpPr>
            <p:nvPr userDrawn="1"/>
          </p:nvSpPr>
          <p:spPr bwMode="auto">
            <a:xfrm>
              <a:off x="6607625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7" name="Oval 1475"/>
            <p:cNvSpPr>
              <a:spLocks noChangeArrowheads="1"/>
            </p:cNvSpPr>
            <p:nvPr userDrawn="1"/>
          </p:nvSpPr>
          <p:spPr bwMode="auto">
            <a:xfrm>
              <a:off x="6680650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8" name="Oval 1476"/>
            <p:cNvSpPr>
              <a:spLocks noChangeArrowheads="1"/>
            </p:cNvSpPr>
            <p:nvPr userDrawn="1"/>
          </p:nvSpPr>
          <p:spPr bwMode="auto">
            <a:xfrm>
              <a:off x="6753675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79" name="Oval 1477"/>
            <p:cNvSpPr>
              <a:spLocks noChangeArrowheads="1"/>
            </p:cNvSpPr>
            <p:nvPr userDrawn="1"/>
          </p:nvSpPr>
          <p:spPr bwMode="auto">
            <a:xfrm>
              <a:off x="6826700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0" name="Oval 1478"/>
            <p:cNvSpPr>
              <a:spLocks noChangeArrowheads="1"/>
            </p:cNvSpPr>
            <p:nvPr userDrawn="1"/>
          </p:nvSpPr>
          <p:spPr bwMode="auto">
            <a:xfrm>
              <a:off x="6826700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1" name="Oval 1479"/>
            <p:cNvSpPr>
              <a:spLocks noChangeArrowheads="1"/>
            </p:cNvSpPr>
            <p:nvPr userDrawn="1"/>
          </p:nvSpPr>
          <p:spPr bwMode="auto">
            <a:xfrm>
              <a:off x="6899725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2" name="Oval 1480"/>
            <p:cNvSpPr>
              <a:spLocks noChangeArrowheads="1"/>
            </p:cNvSpPr>
            <p:nvPr userDrawn="1"/>
          </p:nvSpPr>
          <p:spPr bwMode="auto">
            <a:xfrm>
              <a:off x="6899725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3" name="Oval 1481"/>
            <p:cNvSpPr>
              <a:spLocks noChangeArrowheads="1"/>
            </p:cNvSpPr>
            <p:nvPr userDrawn="1"/>
          </p:nvSpPr>
          <p:spPr bwMode="auto">
            <a:xfrm>
              <a:off x="6899725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4" name="Oval 1482"/>
            <p:cNvSpPr>
              <a:spLocks noChangeArrowheads="1"/>
            </p:cNvSpPr>
            <p:nvPr userDrawn="1"/>
          </p:nvSpPr>
          <p:spPr bwMode="auto">
            <a:xfrm>
              <a:off x="6972750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5" name="Oval 1483"/>
            <p:cNvSpPr>
              <a:spLocks noChangeArrowheads="1"/>
            </p:cNvSpPr>
            <p:nvPr userDrawn="1"/>
          </p:nvSpPr>
          <p:spPr bwMode="auto">
            <a:xfrm>
              <a:off x="7044188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6" name="Oval 1484"/>
            <p:cNvSpPr>
              <a:spLocks noChangeArrowheads="1"/>
            </p:cNvSpPr>
            <p:nvPr userDrawn="1"/>
          </p:nvSpPr>
          <p:spPr bwMode="auto">
            <a:xfrm>
              <a:off x="7117213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7" name="Oval 1485"/>
            <p:cNvSpPr>
              <a:spLocks noChangeArrowheads="1"/>
            </p:cNvSpPr>
            <p:nvPr userDrawn="1"/>
          </p:nvSpPr>
          <p:spPr bwMode="auto">
            <a:xfrm>
              <a:off x="7190238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8" name="Oval 1486"/>
            <p:cNvSpPr>
              <a:spLocks noChangeArrowheads="1"/>
            </p:cNvSpPr>
            <p:nvPr userDrawn="1"/>
          </p:nvSpPr>
          <p:spPr bwMode="auto">
            <a:xfrm>
              <a:off x="7190238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89" name="Oval 1487"/>
            <p:cNvSpPr>
              <a:spLocks noChangeArrowheads="1"/>
            </p:cNvSpPr>
            <p:nvPr userDrawn="1"/>
          </p:nvSpPr>
          <p:spPr bwMode="auto">
            <a:xfrm>
              <a:off x="726167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0" name="Oval 1488"/>
            <p:cNvSpPr>
              <a:spLocks noChangeArrowheads="1"/>
            </p:cNvSpPr>
            <p:nvPr userDrawn="1"/>
          </p:nvSpPr>
          <p:spPr bwMode="auto">
            <a:xfrm>
              <a:off x="733470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1" name="Oval 1489"/>
            <p:cNvSpPr>
              <a:spLocks noChangeArrowheads="1"/>
            </p:cNvSpPr>
            <p:nvPr userDrawn="1"/>
          </p:nvSpPr>
          <p:spPr bwMode="auto">
            <a:xfrm>
              <a:off x="740772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2" name="Oval 1490"/>
            <p:cNvSpPr>
              <a:spLocks noChangeArrowheads="1"/>
            </p:cNvSpPr>
            <p:nvPr userDrawn="1"/>
          </p:nvSpPr>
          <p:spPr bwMode="auto">
            <a:xfrm>
              <a:off x="748075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3" name="Oval 1491"/>
            <p:cNvSpPr>
              <a:spLocks noChangeArrowheads="1"/>
            </p:cNvSpPr>
            <p:nvPr userDrawn="1"/>
          </p:nvSpPr>
          <p:spPr bwMode="auto">
            <a:xfrm>
              <a:off x="755377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4" name="Oval 1492"/>
            <p:cNvSpPr>
              <a:spLocks noChangeArrowheads="1"/>
            </p:cNvSpPr>
            <p:nvPr userDrawn="1"/>
          </p:nvSpPr>
          <p:spPr bwMode="auto">
            <a:xfrm>
              <a:off x="7553775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5" name="Oval 1493"/>
            <p:cNvSpPr>
              <a:spLocks noChangeArrowheads="1"/>
            </p:cNvSpPr>
            <p:nvPr userDrawn="1"/>
          </p:nvSpPr>
          <p:spPr bwMode="auto">
            <a:xfrm>
              <a:off x="755377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6" name="Oval 1494"/>
            <p:cNvSpPr>
              <a:spLocks noChangeArrowheads="1"/>
            </p:cNvSpPr>
            <p:nvPr userDrawn="1"/>
          </p:nvSpPr>
          <p:spPr bwMode="auto">
            <a:xfrm>
              <a:off x="755377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7" name="Oval 1495"/>
            <p:cNvSpPr>
              <a:spLocks noChangeArrowheads="1"/>
            </p:cNvSpPr>
            <p:nvPr userDrawn="1"/>
          </p:nvSpPr>
          <p:spPr bwMode="auto">
            <a:xfrm>
              <a:off x="7553775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8" name="Oval 1496"/>
            <p:cNvSpPr>
              <a:spLocks noChangeArrowheads="1"/>
            </p:cNvSpPr>
            <p:nvPr userDrawn="1"/>
          </p:nvSpPr>
          <p:spPr bwMode="auto">
            <a:xfrm>
              <a:off x="7553775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299" name="Oval 1497"/>
            <p:cNvSpPr>
              <a:spLocks noChangeArrowheads="1"/>
            </p:cNvSpPr>
            <p:nvPr userDrawn="1"/>
          </p:nvSpPr>
          <p:spPr bwMode="auto">
            <a:xfrm>
              <a:off x="7553775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0" name="Oval 1498"/>
            <p:cNvSpPr>
              <a:spLocks noChangeArrowheads="1"/>
            </p:cNvSpPr>
            <p:nvPr userDrawn="1"/>
          </p:nvSpPr>
          <p:spPr bwMode="auto">
            <a:xfrm>
              <a:off x="7553775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1" name="Oval 1499"/>
            <p:cNvSpPr>
              <a:spLocks noChangeArrowheads="1"/>
            </p:cNvSpPr>
            <p:nvPr userDrawn="1"/>
          </p:nvSpPr>
          <p:spPr bwMode="auto">
            <a:xfrm>
              <a:off x="7553775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2" name="Oval 1500"/>
            <p:cNvSpPr>
              <a:spLocks noChangeArrowheads="1"/>
            </p:cNvSpPr>
            <p:nvPr userDrawn="1"/>
          </p:nvSpPr>
          <p:spPr bwMode="auto">
            <a:xfrm>
              <a:off x="7553775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3" name="Oval 1501"/>
            <p:cNvSpPr>
              <a:spLocks noChangeArrowheads="1"/>
            </p:cNvSpPr>
            <p:nvPr userDrawn="1"/>
          </p:nvSpPr>
          <p:spPr bwMode="auto">
            <a:xfrm>
              <a:off x="7625213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4" name="Oval 1502"/>
            <p:cNvSpPr>
              <a:spLocks noChangeArrowheads="1"/>
            </p:cNvSpPr>
            <p:nvPr userDrawn="1"/>
          </p:nvSpPr>
          <p:spPr bwMode="auto">
            <a:xfrm>
              <a:off x="762521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5" name="Oval 1503"/>
            <p:cNvSpPr>
              <a:spLocks noChangeArrowheads="1"/>
            </p:cNvSpPr>
            <p:nvPr userDrawn="1"/>
          </p:nvSpPr>
          <p:spPr bwMode="auto">
            <a:xfrm>
              <a:off x="762521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6" name="Oval 1504"/>
            <p:cNvSpPr>
              <a:spLocks noChangeArrowheads="1"/>
            </p:cNvSpPr>
            <p:nvPr userDrawn="1"/>
          </p:nvSpPr>
          <p:spPr bwMode="auto">
            <a:xfrm>
              <a:off x="769823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7" name="Oval 1505"/>
            <p:cNvSpPr>
              <a:spLocks noChangeArrowheads="1"/>
            </p:cNvSpPr>
            <p:nvPr userDrawn="1"/>
          </p:nvSpPr>
          <p:spPr bwMode="auto">
            <a:xfrm>
              <a:off x="777126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8" name="Oval 1506"/>
            <p:cNvSpPr>
              <a:spLocks noChangeArrowheads="1"/>
            </p:cNvSpPr>
            <p:nvPr userDrawn="1"/>
          </p:nvSpPr>
          <p:spPr bwMode="auto">
            <a:xfrm>
              <a:off x="7844288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09" name="Oval 1507"/>
            <p:cNvSpPr>
              <a:spLocks noChangeArrowheads="1"/>
            </p:cNvSpPr>
            <p:nvPr userDrawn="1"/>
          </p:nvSpPr>
          <p:spPr bwMode="auto">
            <a:xfrm>
              <a:off x="791731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0" name="Oval 1508"/>
            <p:cNvSpPr>
              <a:spLocks noChangeArrowheads="1"/>
            </p:cNvSpPr>
            <p:nvPr userDrawn="1"/>
          </p:nvSpPr>
          <p:spPr bwMode="auto">
            <a:xfrm>
              <a:off x="7917313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1" name="Oval 1509"/>
            <p:cNvSpPr>
              <a:spLocks noChangeArrowheads="1"/>
            </p:cNvSpPr>
            <p:nvPr userDrawn="1"/>
          </p:nvSpPr>
          <p:spPr bwMode="auto">
            <a:xfrm>
              <a:off x="7917313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2" name="Oval 1510"/>
            <p:cNvSpPr>
              <a:spLocks noChangeArrowheads="1"/>
            </p:cNvSpPr>
            <p:nvPr userDrawn="1"/>
          </p:nvSpPr>
          <p:spPr bwMode="auto">
            <a:xfrm>
              <a:off x="7917313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3" name="Oval 1511"/>
            <p:cNvSpPr>
              <a:spLocks noChangeArrowheads="1"/>
            </p:cNvSpPr>
            <p:nvPr userDrawn="1"/>
          </p:nvSpPr>
          <p:spPr bwMode="auto">
            <a:xfrm>
              <a:off x="7988750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4" name="Oval 1512"/>
            <p:cNvSpPr>
              <a:spLocks noChangeArrowheads="1"/>
            </p:cNvSpPr>
            <p:nvPr userDrawn="1"/>
          </p:nvSpPr>
          <p:spPr bwMode="auto">
            <a:xfrm>
              <a:off x="806177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5" name="Oval 1513"/>
            <p:cNvSpPr>
              <a:spLocks noChangeArrowheads="1"/>
            </p:cNvSpPr>
            <p:nvPr userDrawn="1"/>
          </p:nvSpPr>
          <p:spPr bwMode="auto">
            <a:xfrm>
              <a:off x="8134800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6" name="Oval 1514"/>
            <p:cNvSpPr>
              <a:spLocks noChangeArrowheads="1"/>
            </p:cNvSpPr>
            <p:nvPr userDrawn="1"/>
          </p:nvSpPr>
          <p:spPr bwMode="auto">
            <a:xfrm>
              <a:off x="8134800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7" name="Oval 1515"/>
            <p:cNvSpPr>
              <a:spLocks noChangeArrowheads="1"/>
            </p:cNvSpPr>
            <p:nvPr userDrawn="1"/>
          </p:nvSpPr>
          <p:spPr bwMode="auto">
            <a:xfrm>
              <a:off x="8207825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8" name="Oval 1516"/>
            <p:cNvSpPr>
              <a:spLocks noChangeArrowheads="1"/>
            </p:cNvSpPr>
            <p:nvPr userDrawn="1"/>
          </p:nvSpPr>
          <p:spPr bwMode="auto">
            <a:xfrm>
              <a:off x="8207825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19" name="Oval 1517"/>
            <p:cNvSpPr>
              <a:spLocks noChangeArrowheads="1"/>
            </p:cNvSpPr>
            <p:nvPr userDrawn="1"/>
          </p:nvSpPr>
          <p:spPr bwMode="auto">
            <a:xfrm>
              <a:off x="8134800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0" name="Oval 1518"/>
            <p:cNvSpPr>
              <a:spLocks noChangeArrowheads="1"/>
            </p:cNvSpPr>
            <p:nvPr userDrawn="1"/>
          </p:nvSpPr>
          <p:spPr bwMode="auto">
            <a:xfrm>
              <a:off x="8061775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1" name="Oval 1519"/>
            <p:cNvSpPr>
              <a:spLocks noChangeArrowheads="1"/>
            </p:cNvSpPr>
            <p:nvPr userDrawn="1"/>
          </p:nvSpPr>
          <p:spPr bwMode="auto">
            <a:xfrm>
              <a:off x="806177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2" name="Oval 1520"/>
            <p:cNvSpPr>
              <a:spLocks noChangeArrowheads="1"/>
            </p:cNvSpPr>
            <p:nvPr userDrawn="1"/>
          </p:nvSpPr>
          <p:spPr bwMode="auto">
            <a:xfrm>
              <a:off x="7988750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3" name="Oval 1521"/>
            <p:cNvSpPr>
              <a:spLocks noChangeArrowheads="1"/>
            </p:cNvSpPr>
            <p:nvPr userDrawn="1"/>
          </p:nvSpPr>
          <p:spPr bwMode="auto">
            <a:xfrm>
              <a:off x="7988750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4" name="Oval 1522"/>
            <p:cNvSpPr>
              <a:spLocks noChangeArrowheads="1"/>
            </p:cNvSpPr>
            <p:nvPr userDrawn="1"/>
          </p:nvSpPr>
          <p:spPr bwMode="auto">
            <a:xfrm>
              <a:off x="7917313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5" name="Oval 1523"/>
            <p:cNvSpPr>
              <a:spLocks noChangeArrowheads="1"/>
            </p:cNvSpPr>
            <p:nvPr userDrawn="1"/>
          </p:nvSpPr>
          <p:spPr bwMode="auto">
            <a:xfrm>
              <a:off x="7917313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6" name="Oval 1524"/>
            <p:cNvSpPr>
              <a:spLocks noChangeArrowheads="1"/>
            </p:cNvSpPr>
            <p:nvPr userDrawn="1"/>
          </p:nvSpPr>
          <p:spPr bwMode="auto">
            <a:xfrm>
              <a:off x="7844288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7" name="Oval 1525"/>
            <p:cNvSpPr>
              <a:spLocks noChangeArrowheads="1"/>
            </p:cNvSpPr>
            <p:nvPr userDrawn="1"/>
          </p:nvSpPr>
          <p:spPr bwMode="auto">
            <a:xfrm>
              <a:off x="7844288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8" name="Oval 1526"/>
            <p:cNvSpPr>
              <a:spLocks noChangeArrowheads="1"/>
            </p:cNvSpPr>
            <p:nvPr userDrawn="1"/>
          </p:nvSpPr>
          <p:spPr bwMode="auto">
            <a:xfrm>
              <a:off x="7771263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29" name="Oval 1527"/>
            <p:cNvSpPr>
              <a:spLocks noChangeArrowheads="1"/>
            </p:cNvSpPr>
            <p:nvPr userDrawn="1"/>
          </p:nvSpPr>
          <p:spPr bwMode="auto">
            <a:xfrm>
              <a:off x="7771263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0" name="Oval 1528"/>
            <p:cNvSpPr>
              <a:spLocks noChangeArrowheads="1"/>
            </p:cNvSpPr>
            <p:nvPr userDrawn="1"/>
          </p:nvSpPr>
          <p:spPr bwMode="auto">
            <a:xfrm>
              <a:off x="7771263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1" name="Oval 1529"/>
            <p:cNvSpPr>
              <a:spLocks noChangeArrowheads="1"/>
            </p:cNvSpPr>
            <p:nvPr userDrawn="1"/>
          </p:nvSpPr>
          <p:spPr bwMode="auto">
            <a:xfrm>
              <a:off x="7844288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2" name="Oval 1530"/>
            <p:cNvSpPr>
              <a:spLocks noChangeArrowheads="1"/>
            </p:cNvSpPr>
            <p:nvPr userDrawn="1"/>
          </p:nvSpPr>
          <p:spPr bwMode="auto">
            <a:xfrm>
              <a:off x="7844288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3" name="Oval 1531"/>
            <p:cNvSpPr>
              <a:spLocks noChangeArrowheads="1"/>
            </p:cNvSpPr>
            <p:nvPr userDrawn="1"/>
          </p:nvSpPr>
          <p:spPr bwMode="auto">
            <a:xfrm>
              <a:off x="784428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4" name="Oval 1532"/>
            <p:cNvSpPr>
              <a:spLocks noChangeArrowheads="1"/>
            </p:cNvSpPr>
            <p:nvPr userDrawn="1"/>
          </p:nvSpPr>
          <p:spPr bwMode="auto">
            <a:xfrm>
              <a:off x="7771263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5" name="Oval 1533"/>
            <p:cNvSpPr>
              <a:spLocks noChangeArrowheads="1"/>
            </p:cNvSpPr>
            <p:nvPr userDrawn="1"/>
          </p:nvSpPr>
          <p:spPr bwMode="auto">
            <a:xfrm>
              <a:off x="7771263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6" name="Oval 1534"/>
            <p:cNvSpPr>
              <a:spLocks noChangeArrowheads="1"/>
            </p:cNvSpPr>
            <p:nvPr userDrawn="1"/>
          </p:nvSpPr>
          <p:spPr bwMode="auto">
            <a:xfrm>
              <a:off x="755377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7" name="Oval 1535"/>
            <p:cNvSpPr>
              <a:spLocks noChangeArrowheads="1"/>
            </p:cNvSpPr>
            <p:nvPr userDrawn="1"/>
          </p:nvSpPr>
          <p:spPr bwMode="auto">
            <a:xfrm>
              <a:off x="7480750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8" name="Oval 1536"/>
            <p:cNvSpPr>
              <a:spLocks noChangeArrowheads="1"/>
            </p:cNvSpPr>
            <p:nvPr userDrawn="1"/>
          </p:nvSpPr>
          <p:spPr bwMode="auto">
            <a:xfrm>
              <a:off x="740772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39" name="Oval 1537"/>
            <p:cNvSpPr>
              <a:spLocks noChangeArrowheads="1"/>
            </p:cNvSpPr>
            <p:nvPr userDrawn="1"/>
          </p:nvSpPr>
          <p:spPr bwMode="auto">
            <a:xfrm>
              <a:off x="740772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0" name="Oval 1538"/>
            <p:cNvSpPr>
              <a:spLocks noChangeArrowheads="1"/>
            </p:cNvSpPr>
            <p:nvPr userDrawn="1"/>
          </p:nvSpPr>
          <p:spPr bwMode="auto">
            <a:xfrm>
              <a:off x="740772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1" name="Oval 1539"/>
            <p:cNvSpPr>
              <a:spLocks noChangeArrowheads="1"/>
            </p:cNvSpPr>
            <p:nvPr userDrawn="1"/>
          </p:nvSpPr>
          <p:spPr bwMode="auto">
            <a:xfrm>
              <a:off x="748075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2" name="Oval 1540"/>
            <p:cNvSpPr>
              <a:spLocks noChangeArrowheads="1"/>
            </p:cNvSpPr>
            <p:nvPr userDrawn="1"/>
          </p:nvSpPr>
          <p:spPr bwMode="auto">
            <a:xfrm>
              <a:off x="7480750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3" name="Oval 1541"/>
            <p:cNvSpPr>
              <a:spLocks noChangeArrowheads="1"/>
            </p:cNvSpPr>
            <p:nvPr userDrawn="1"/>
          </p:nvSpPr>
          <p:spPr bwMode="auto">
            <a:xfrm>
              <a:off x="7553775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4" name="Oval 1542"/>
            <p:cNvSpPr>
              <a:spLocks noChangeArrowheads="1"/>
            </p:cNvSpPr>
            <p:nvPr userDrawn="1"/>
          </p:nvSpPr>
          <p:spPr bwMode="auto">
            <a:xfrm>
              <a:off x="6536188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5" name="Oval 1543"/>
            <p:cNvSpPr>
              <a:spLocks noChangeArrowheads="1"/>
            </p:cNvSpPr>
            <p:nvPr userDrawn="1"/>
          </p:nvSpPr>
          <p:spPr bwMode="auto">
            <a:xfrm>
              <a:off x="6463163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6" name="Oval 1544"/>
            <p:cNvSpPr>
              <a:spLocks noChangeArrowheads="1"/>
            </p:cNvSpPr>
            <p:nvPr userDrawn="1"/>
          </p:nvSpPr>
          <p:spPr bwMode="auto">
            <a:xfrm>
              <a:off x="639013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7" name="Oval 1545"/>
            <p:cNvSpPr>
              <a:spLocks noChangeArrowheads="1"/>
            </p:cNvSpPr>
            <p:nvPr userDrawn="1"/>
          </p:nvSpPr>
          <p:spPr bwMode="auto">
            <a:xfrm>
              <a:off x="6317113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8" name="Oval 1546"/>
            <p:cNvSpPr>
              <a:spLocks noChangeArrowheads="1"/>
            </p:cNvSpPr>
            <p:nvPr userDrawn="1"/>
          </p:nvSpPr>
          <p:spPr bwMode="auto">
            <a:xfrm>
              <a:off x="6245675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49" name="Oval 1547"/>
            <p:cNvSpPr>
              <a:spLocks noChangeArrowheads="1"/>
            </p:cNvSpPr>
            <p:nvPr userDrawn="1"/>
          </p:nvSpPr>
          <p:spPr bwMode="auto">
            <a:xfrm>
              <a:off x="6172650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0" name="Oval 1548"/>
            <p:cNvSpPr>
              <a:spLocks noChangeArrowheads="1"/>
            </p:cNvSpPr>
            <p:nvPr userDrawn="1"/>
          </p:nvSpPr>
          <p:spPr bwMode="auto">
            <a:xfrm>
              <a:off x="6099625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1" name="Oval 1549"/>
            <p:cNvSpPr>
              <a:spLocks noChangeArrowheads="1"/>
            </p:cNvSpPr>
            <p:nvPr userDrawn="1"/>
          </p:nvSpPr>
          <p:spPr bwMode="auto">
            <a:xfrm>
              <a:off x="6099625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2" name="Oval 1550"/>
            <p:cNvSpPr>
              <a:spLocks noChangeArrowheads="1"/>
            </p:cNvSpPr>
            <p:nvPr userDrawn="1"/>
          </p:nvSpPr>
          <p:spPr bwMode="auto">
            <a:xfrm>
              <a:off x="6099625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3" name="Oval 1551"/>
            <p:cNvSpPr>
              <a:spLocks noChangeArrowheads="1"/>
            </p:cNvSpPr>
            <p:nvPr userDrawn="1"/>
          </p:nvSpPr>
          <p:spPr bwMode="auto">
            <a:xfrm>
              <a:off x="609962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4" name="Oval 1552"/>
            <p:cNvSpPr>
              <a:spLocks noChangeArrowheads="1"/>
            </p:cNvSpPr>
            <p:nvPr userDrawn="1"/>
          </p:nvSpPr>
          <p:spPr bwMode="auto">
            <a:xfrm>
              <a:off x="609962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5" name="Oval 1553"/>
            <p:cNvSpPr>
              <a:spLocks noChangeArrowheads="1"/>
            </p:cNvSpPr>
            <p:nvPr userDrawn="1"/>
          </p:nvSpPr>
          <p:spPr bwMode="auto">
            <a:xfrm>
              <a:off x="6172650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6" name="Oval 1554"/>
            <p:cNvSpPr>
              <a:spLocks noChangeArrowheads="1"/>
            </p:cNvSpPr>
            <p:nvPr userDrawn="1"/>
          </p:nvSpPr>
          <p:spPr bwMode="auto">
            <a:xfrm>
              <a:off x="6172650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7" name="Oval 1555"/>
            <p:cNvSpPr>
              <a:spLocks noChangeArrowheads="1"/>
            </p:cNvSpPr>
            <p:nvPr userDrawn="1"/>
          </p:nvSpPr>
          <p:spPr bwMode="auto">
            <a:xfrm>
              <a:off x="6172650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8" name="Oval 1556"/>
            <p:cNvSpPr>
              <a:spLocks noChangeArrowheads="1"/>
            </p:cNvSpPr>
            <p:nvPr userDrawn="1"/>
          </p:nvSpPr>
          <p:spPr bwMode="auto">
            <a:xfrm>
              <a:off x="6245675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59" name="Oval 1557"/>
            <p:cNvSpPr>
              <a:spLocks noChangeArrowheads="1"/>
            </p:cNvSpPr>
            <p:nvPr userDrawn="1"/>
          </p:nvSpPr>
          <p:spPr bwMode="auto">
            <a:xfrm>
              <a:off x="6317113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0" name="Oval 1558"/>
            <p:cNvSpPr>
              <a:spLocks noChangeArrowheads="1"/>
            </p:cNvSpPr>
            <p:nvPr userDrawn="1"/>
          </p:nvSpPr>
          <p:spPr bwMode="auto">
            <a:xfrm>
              <a:off x="7334700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1" name="Oval 1559"/>
            <p:cNvSpPr>
              <a:spLocks noChangeArrowheads="1"/>
            </p:cNvSpPr>
            <p:nvPr userDrawn="1"/>
          </p:nvSpPr>
          <p:spPr bwMode="auto">
            <a:xfrm>
              <a:off x="7334700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2" name="Oval 1560"/>
            <p:cNvSpPr>
              <a:spLocks noChangeArrowheads="1"/>
            </p:cNvSpPr>
            <p:nvPr userDrawn="1"/>
          </p:nvSpPr>
          <p:spPr bwMode="auto">
            <a:xfrm>
              <a:off x="7334700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3" name="Oval 1561"/>
            <p:cNvSpPr>
              <a:spLocks noChangeArrowheads="1"/>
            </p:cNvSpPr>
            <p:nvPr userDrawn="1"/>
          </p:nvSpPr>
          <p:spPr bwMode="auto">
            <a:xfrm>
              <a:off x="7334700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4" name="Oval 1562"/>
            <p:cNvSpPr>
              <a:spLocks noChangeArrowheads="1"/>
            </p:cNvSpPr>
            <p:nvPr userDrawn="1"/>
          </p:nvSpPr>
          <p:spPr bwMode="auto">
            <a:xfrm>
              <a:off x="7334700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5" name="Oval 1563"/>
            <p:cNvSpPr>
              <a:spLocks noChangeArrowheads="1"/>
            </p:cNvSpPr>
            <p:nvPr userDrawn="1"/>
          </p:nvSpPr>
          <p:spPr bwMode="auto">
            <a:xfrm>
              <a:off x="7407725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6" name="Oval 1564"/>
            <p:cNvSpPr>
              <a:spLocks noChangeArrowheads="1"/>
            </p:cNvSpPr>
            <p:nvPr userDrawn="1"/>
          </p:nvSpPr>
          <p:spPr bwMode="auto">
            <a:xfrm>
              <a:off x="7407725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7" name="Oval 1565"/>
            <p:cNvSpPr>
              <a:spLocks noChangeArrowheads="1"/>
            </p:cNvSpPr>
            <p:nvPr userDrawn="1"/>
          </p:nvSpPr>
          <p:spPr bwMode="auto">
            <a:xfrm>
              <a:off x="740772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8" name="Oval 1566"/>
            <p:cNvSpPr>
              <a:spLocks noChangeArrowheads="1"/>
            </p:cNvSpPr>
            <p:nvPr userDrawn="1"/>
          </p:nvSpPr>
          <p:spPr bwMode="auto">
            <a:xfrm>
              <a:off x="7407725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69" name="Oval 1567"/>
            <p:cNvSpPr>
              <a:spLocks noChangeArrowheads="1"/>
            </p:cNvSpPr>
            <p:nvPr userDrawn="1"/>
          </p:nvSpPr>
          <p:spPr bwMode="auto">
            <a:xfrm>
              <a:off x="7480750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0" name="Oval 1568"/>
            <p:cNvSpPr>
              <a:spLocks noChangeArrowheads="1"/>
            </p:cNvSpPr>
            <p:nvPr userDrawn="1"/>
          </p:nvSpPr>
          <p:spPr bwMode="auto">
            <a:xfrm>
              <a:off x="7480750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1" name="Oval 1569"/>
            <p:cNvSpPr>
              <a:spLocks noChangeArrowheads="1"/>
            </p:cNvSpPr>
            <p:nvPr userDrawn="1"/>
          </p:nvSpPr>
          <p:spPr bwMode="auto">
            <a:xfrm>
              <a:off x="7334700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2" name="Oval 1570"/>
            <p:cNvSpPr>
              <a:spLocks noChangeArrowheads="1"/>
            </p:cNvSpPr>
            <p:nvPr userDrawn="1"/>
          </p:nvSpPr>
          <p:spPr bwMode="auto">
            <a:xfrm>
              <a:off x="7334700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3" name="Oval 1571"/>
            <p:cNvSpPr>
              <a:spLocks noChangeArrowheads="1"/>
            </p:cNvSpPr>
            <p:nvPr userDrawn="1"/>
          </p:nvSpPr>
          <p:spPr bwMode="auto">
            <a:xfrm>
              <a:off x="7334700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4" name="Oval 1572"/>
            <p:cNvSpPr>
              <a:spLocks noChangeArrowheads="1"/>
            </p:cNvSpPr>
            <p:nvPr userDrawn="1"/>
          </p:nvSpPr>
          <p:spPr bwMode="auto">
            <a:xfrm>
              <a:off x="7334700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5" name="Oval 1573"/>
            <p:cNvSpPr>
              <a:spLocks noChangeArrowheads="1"/>
            </p:cNvSpPr>
            <p:nvPr userDrawn="1"/>
          </p:nvSpPr>
          <p:spPr bwMode="auto">
            <a:xfrm>
              <a:off x="7261675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6" name="Oval 1574"/>
            <p:cNvSpPr>
              <a:spLocks noChangeArrowheads="1"/>
            </p:cNvSpPr>
            <p:nvPr userDrawn="1"/>
          </p:nvSpPr>
          <p:spPr bwMode="auto">
            <a:xfrm>
              <a:off x="7261675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7" name="Oval 1575"/>
            <p:cNvSpPr>
              <a:spLocks noChangeArrowheads="1"/>
            </p:cNvSpPr>
            <p:nvPr userDrawn="1"/>
          </p:nvSpPr>
          <p:spPr bwMode="auto">
            <a:xfrm>
              <a:off x="7190238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8" name="Oval 1576"/>
            <p:cNvSpPr>
              <a:spLocks noChangeArrowheads="1"/>
            </p:cNvSpPr>
            <p:nvPr userDrawn="1"/>
          </p:nvSpPr>
          <p:spPr bwMode="auto">
            <a:xfrm>
              <a:off x="7117213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79" name="Oval 1577"/>
            <p:cNvSpPr>
              <a:spLocks noChangeArrowheads="1"/>
            </p:cNvSpPr>
            <p:nvPr userDrawn="1"/>
          </p:nvSpPr>
          <p:spPr bwMode="auto">
            <a:xfrm>
              <a:off x="791731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0" name="Oval 1578"/>
            <p:cNvSpPr>
              <a:spLocks noChangeArrowheads="1"/>
            </p:cNvSpPr>
            <p:nvPr userDrawn="1"/>
          </p:nvSpPr>
          <p:spPr bwMode="auto">
            <a:xfrm>
              <a:off x="769823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1" name="Oval 1579"/>
            <p:cNvSpPr>
              <a:spLocks noChangeArrowheads="1"/>
            </p:cNvSpPr>
            <p:nvPr userDrawn="1"/>
          </p:nvSpPr>
          <p:spPr bwMode="auto">
            <a:xfrm>
              <a:off x="7771263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2" name="Oval 1580"/>
            <p:cNvSpPr>
              <a:spLocks noChangeArrowheads="1"/>
            </p:cNvSpPr>
            <p:nvPr userDrawn="1"/>
          </p:nvSpPr>
          <p:spPr bwMode="auto">
            <a:xfrm>
              <a:off x="7771263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3" name="Oval 1581"/>
            <p:cNvSpPr>
              <a:spLocks noChangeArrowheads="1"/>
            </p:cNvSpPr>
            <p:nvPr userDrawn="1"/>
          </p:nvSpPr>
          <p:spPr bwMode="auto">
            <a:xfrm>
              <a:off x="7553775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4" name="Oval 1582"/>
            <p:cNvSpPr>
              <a:spLocks noChangeArrowheads="1"/>
            </p:cNvSpPr>
            <p:nvPr userDrawn="1"/>
          </p:nvSpPr>
          <p:spPr bwMode="auto">
            <a:xfrm>
              <a:off x="7480750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5" name="Oval 1583"/>
            <p:cNvSpPr>
              <a:spLocks noChangeArrowheads="1"/>
            </p:cNvSpPr>
            <p:nvPr userDrawn="1"/>
          </p:nvSpPr>
          <p:spPr bwMode="auto">
            <a:xfrm>
              <a:off x="7190238" y="36128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6" name="Oval 1584"/>
            <p:cNvSpPr>
              <a:spLocks noChangeArrowheads="1"/>
            </p:cNvSpPr>
            <p:nvPr userDrawn="1"/>
          </p:nvSpPr>
          <p:spPr bwMode="auto">
            <a:xfrm>
              <a:off x="7261675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7" name="Oval 1585"/>
            <p:cNvSpPr>
              <a:spLocks noChangeArrowheads="1"/>
            </p:cNvSpPr>
            <p:nvPr userDrawn="1"/>
          </p:nvSpPr>
          <p:spPr bwMode="auto">
            <a:xfrm>
              <a:off x="7334700" y="36128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8" name="Oval 1586"/>
            <p:cNvSpPr>
              <a:spLocks noChangeArrowheads="1"/>
            </p:cNvSpPr>
            <p:nvPr userDrawn="1"/>
          </p:nvSpPr>
          <p:spPr bwMode="auto">
            <a:xfrm>
              <a:off x="7334700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89" name="Oval 1587"/>
            <p:cNvSpPr>
              <a:spLocks noChangeArrowheads="1"/>
            </p:cNvSpPr>
            <p:nvPr userDrawn="1"/>
          </p:nvSpPr>
          <p:spPr bwMode="auto">
            <a:xfrm>
              <a:off x="7261675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0" name="Oval 1588"/>
            <p:cNvSpPr>
              <a:spLocks noChangeArrowheads="1"/>
            </p:cNvSpPr>
            <p:nvPr userDrawn="1"/>
          </p:nvSpPr>
          <p:spPr bwMode="auto">
            <a:xfrm>
              <a:off x="6536188" y="36858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1" name="Oval 1589"/>
            <p:cNvSpPr>
              <a:spLocks noChangeArrowheads="1"/>
            </p:cNvSpPr>
            <p:nvPr userDrawn="1"/>
          </p:nvSpPr>
          <p:spPr bwMode="auto">
            <a:xfrm>
              <a:off x="6607625" y="3757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2" name="Oval 1590"/>
            <p:cNvSpPr>
              <a:spLocks noChangeArrowheads="1"/>
            </p:cNvSpPr>
            <p:nvPr userDrawn="1"/>
          </p:nvSpPr>
          <p:spPr bwMode="auto">
            <a:xfrm>
              <a:off x="5591625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3" name="Oval 1591"/>
            <p:cNvSpPr>
              <a:spLocks noChangeArrowheads="1"/>
            </p:cNvSpPr>
            <p:nvPr userDrawn="1"/>
          </p:nvSpPr>
          <p:spPr bwMode="auto">
            <a:xfrm>
              <a:off x="5518600" y="30317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4" name="Oval 1592"/>
            <p:cNvSpPr>
              <a:spLocks noChangeArrowheads="1"/>
            </p:cNvSpPr>
            <p:nvPr userDrawn="1"/>
          </p:nvSpPr>
          <p:spPr bwMode="auto">
            <a:xfrm>
              <a:off x="5445575" y="30317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5" name="Oval 1593"/>
            <p:cNvSpPr>
              <a:spLocks noChangeArrowheads="1"/>
            </p:cNvSpPr>
            <p:nvPr userDrawn="1"/>
          </p:nvSpPr>
          <p:spPr bwMode="auto">
            <a:xfrm>
              <a:off x="544557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6" name="Oval 1594"/>
            <p:cNvSpPr>
              <a:spLocks noChangeArrowheads="1"/>
            </p:cNvSpPr>
            <p:nvPr userDrawn="1"/>
          </p:nvSpPr>
          <p:spPr bwMode="auto">
            <a:xfrm>
              <a:off x="537255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7" name="Oval 1595"/>
            <p:cNvSpPr>
              <a:spLocks noChangeArrowheads="1"/>
            </p:cNvSpPr>
            <p:nvPr userDrawn="1"/>
          </p:nvSpPr>
          <p:spPr bwMode="auto">
            <a:xfrm>
              <a:off x="544557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8" name="Oval 1596"/>
            <p:cNvSpPr>
              <a:spLocks noChangeArrowheads="1"/>
            </p:cNvSpPr>
            <p:nvPr userDrawn="1"/>
          </p:nvSpPr>
          <p:spPr bwMode="auto">
            <a:xfrm>
              <a:off x="544557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99" name="Oval 1597"/>
            <p:cNvSpPr>
              <a:spLocks noChangeArrowheads="1"/>
            </p:cNvSpPr>
            <p:nvPr userDrawn="1"/>
          </p:nvSpPr>
          <p:spPr bwMode="auto">
            <a:xfrm>
              <a:off x="5518600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0" name="Oval 1598"/>
            <p:cNvSpPr>
              <a:spLocks noChangeArrowheads="1"/>
            </p:cNvSpPr>
            <p:nvPr userDrawn="1"/>
          </p:nvSpPr>
          <p:spPr bwMode="auto">
            <a:xfrm>
              <a:off x="5591625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1" name="Oval 1599"/>
            <p:cNvSpPr>
              <a:spLocks noChangeArrowheads="1"/>
            </p:cNvSpPr>
            <p:nvPr userDrawn="1"/>
          </p:nvSpPr>
          <p:spPr bwMode="auto">
            <a:xfrm>
              <a:off x="566306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2" name="Oval 1600"/>
            <p:cNvSpPr>
              <a:spLocks noChangeArrowheads="1"/>
            </p:cNvSpPr>
            <p:nvPr userDrawn="1"/>
          </p:nvSpPr>
          <p:spPr bwMode="auto">
            <a:xfrm>
              <a:off x="5736088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3" name="Oval 1601"/>
            <p:cNvSpPr>
              <a:spLocks noChangeArrowheads="1"/>
            </p:cNvSpPr>
            <p:nvPr userDrawn="1"/>
          </p:nvSpPr>
          <p:spPr bwMode="auto">
            <a:xfrm>
              <a:off x="580911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4" name="Oval 1602"/>
            <p:cNvSpPr>
              <a:spLocks noChangeArrowheads="1"/>
            </p:cNvSpPr>
            <p:nvPr userDrawn="1"/>
          </p:nvSpPr>
          <p:spPr bwMode="auto">
            <a:xfrm>
              <a:off x="5809113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5" name="Oval 1603"/>
            <p:cNvSpPr>
              <a:spLocks noChangeArrowheads="1"/>
            </p:cNvSpPr>
            <p:nvPr userDrawn="1"/>
          </p:nvSpPr>
          <p:spPr bwMode="auto">
            <a:xfrm>
              <a:off x="5736088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6" name="Oval 1604"/>
            <p:cNvSpPr>
              <a:spLocks noChangeArrowheads="1"/>
            </p:cNvSpPr>
            <p:nvPr userDrawn="1"/>
          </p:nvSpPr>
          <p:spPr bwMode="auto">
            <a:xfrm>
              <a:off x="5663063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7" name="Oval 1605"/>
            <p:cNvSpPr>
              <a:spLocks noChangeArrowheads="1"/>
            </p:cNvSpPr>
            <p:nvPr userDrawn="1"/>
          </p:nvSpPr>
          <p:spPr bwMode="auto">
            <a:xfrm>
              <a:off x="5591625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8" name="Oval 1606"/>
            <p:cNvSpPr>
              <a:spLocks noChangeArrowheads="1"/>
            </p:cNvSpPr>
            <p:nvPr userDrawn="1"/>
          </p:nvSpPr>
          <p:spPr bwMode="auto">
            <a:xfrm>
              <a:off x="5518600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09" name="Oval 1607"/>
            <p:cNvSpPr>
              <a:spLocks noChangeArrowheads="1"/>
            </p:cNvSpPr>
            <p:nvPr userDrawn="1"/>
          </p:nvSpPr>
          <p:spPr bwMode="auto">
            <a:xfrm>
              <a:off x="5518600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0" name="Oval 1608"/>
            <p:cNvSpPr>
              <a:spLocks noChangeArrowheads="1"/>
            </p:cNvSpPr>
            <p:nvPr userDrawn="1"/>
          </p:nvSpPr>
          <p:spPr bwMode="auto">
            <a:xfrm>
              <a:off x="559162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1" name="Oval 1609"/>
            <p:cNvSpPr>
              <a:spLocks noChangeArrowheads="1"/>
            </p:cNvSpPr>
            <p:nvPr userDrawn="1"/>
          </p:nvSpPr>
          <p:spPr bwMode="auto">
            <a:xfrm>
              <a:off x="566306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2" name="Oval 1610"/>
            <p:cNvSpPr>
              <a:spLocks noChangeArrowheads="1"/>
            </p:cNvSpPr>
            <p:nvPr userDrawn="1"/>
          </p:nvSpPr>
          <p:spPr bwMode="auto">
            <a:xfrm>
              <a:off x="573608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3" name="Oval 1611"/>
            <p:cNvSpPr>
              <a:spLocks noChangeArrowheads="1"/>
            </p:cNvSpPr>
            <p:nvPr userDrawn="1"/>
          </p:nvSpPr>
          <p:spPr bwMode="auto">
            <a:xfrm>
              <a:off x="573608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4" name="Oval 1613"/>
            <p:cNvSpPr>
              <a:spLocks noChangeArrowheads="1"/>
            </p:cNvSpPr>
            <p:nvPr userDrawn="1"/>
          </p:nvSpPr>
          <p:spPr bwMode="auto">
            <a:xfrm>
              <a:off x="580911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5" name="Oval 1614"/>
            <p:cNvSpPr>
              <a:spLocks noChangeArrowheads="1"/>
            </p:cNvSpPr>
            <p:nvPr userDrawn="1"/>
          </p:nvSpPr>
          <p:spPr bwMode="auto">
            <a:xfrm>
              <a:off x="580911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6" name="Oval 1615"/>
            <p:cNvSpPr>
              <a:spLocks noChangeArrowheads="1"/>
            </p:cNvSpPr>
            <p:nvPr userDrawn="1"/>
          </p:nvSpPr>
          <p:spPr bwMode="auto">
            <a:xfrm>
              <a:off x="5882138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7" name="Oval 1616"/>
            <p:cNvSpPr>
              <a:spLocks noChangeArrowheads="1"/>
            </p:cNvSpPr>
            <p:nvPr userDrawn="1"/>
          </p:nvSpPr>
          <p:spPr bwMode="auto">
            <a:xfrm>
              <a:off x="5882138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8" name="Oval 1617"/>
            <p:cNvSpPr>
              <a:spLocks noChangeArrowheads="1"/>
            </p:cNvSpPr>
            <p:nvPr userDrawn="1"/>
          </p:nvSpPr>
          <p:spPr bwMode="auto">
            <a:xfrm>
              <a:off x="5953576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19" name="Oval 1618"/>
            <p:cNvSpPr>
              <a:spLocks noChangeArrowheads="1"/>
            </p:cNvSpPr>
            <p:nvPr userDrawn="1"/>
          </p:nvSpPr>
          <p:spPr bwMode="auto">
            <a:xfrm>
              <a:off x="6026601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0" name="Oval 1619"/>
            <p:cNvSpPr>
              <a:spLocks noChangeArrowheads="1"/>
            </p:cNvSpPr>
            <p:nvPr userDrawn="1"/>
          </p:nvSpPr>
          <p:spPr bwMode="auto">
            <a:xfrm>
              <a:off x="6099626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1" name="Oval 1620"/>
            <p:cNvSpPr>
              <a:spLocks noChangeArrowheads="1"/>
            </p:cNvSpPr>
            <p:nvPr userDrawn="1"/>
          </p:nvSpPr>
          <p:spPr bwMode="auto">
            <a:xfrm>
              <a:off x="6099626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2" name="Oval 1621"/>
            <p:cNvSpPr>
              <a:spLocks noChangeArrowheads="1"/>
            </p:cNvSpPr>
            <p:nvPr userDrawn="1"/>
          </p:nvSpPr>
          <p:spPr bwMode="auto">
            <a:xfrm>
              <a:off x="6026601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3" name="Oval 1622"/>
            <p:cNvSpPr>
              <a:spLocks noChangeArrowheads="1"/>
            </p:cNvSpPr>
            <p:nvPr userDrawn="1"/>
          </p:nvSpPr>
          <p:spPr bwMode="auto">
            <a:xfrm>
              <a:off x="6026601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4" name="Oval 1623"/>
            <p:cNvSpPr>
              <a:spLocks noChangeArrowheads="1"/>
            </p:cNvSpPr>
            <p:nvPr userDrawn="1"/>
          </p:nvSpPr>
          <p:spPr bwMode="auto">
            <a:xfrm>
              <a:off x="6172651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5" name="Oval 1624"/>
            <p:cNvSpPr>
              <a:spLocks noChangeArrowheads="1"/>
            </p:cNvSpPr>
            <p:nvPr userDrawn="1"/>
          </p:nvSpPr>
          <p:spPr bwMode="auto">
            <a:xfrm>
              <a:off x="6172651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6" name="Oval 1625"/>
            <p:cNvSpPr>
              <a:spLocks noChangeArrowheads="1"/>
            </p:cNvSpPr>
            <p:nvPr userDrawn="1"/>
          </p:nvSpPr>
          <p:spPr bwMode="auto">
            <a:xfrm>
              <a:off x="6245676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7" name="Oval 1626"/>
            <p:cNvSpPr>
              <a:spLocks noChangeArrowheads="1"/>
            </p:cNvSpPr>
            <p:nvPr userDrawn="1"/>
          </p:nvSpPr>
          <p:spPr bwMode="auto">
            <a:xfrm>
              <a:off x="6245676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8" name="Oval 1627"/>
            <p:cNvSpPr>
              <a:spLocks noChangeArrowheads="1"/>
            </p:cNvSpPr>
            <p:nvPr userDrawn="1"/>
          </p:nvSpPr>
          <p:spPr bwMode="auto">
            <a:xfrm>
              <a:off x="6245676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29" name="Oval 1628"/>
            <p:cNvSpPr>
              <a:spLocks noChangeArrowheads="1"/>
            </p:cNvSpPr>
            <p:nvPr userDrawn="1"/>
          </p:nvSpPr>
          <p:spPr bwMode="auto">
            <a:xfrm>
              <a:off x="6172651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0" name="Oval 1629"/>
            <p:cNvSpPr>
              <a:spLocks noChangeArrowheads="1"/>
            </p:cNvSpPr>
            <p:nvPr userDrawn="1"/>
          </p:nvSpPr>
          <p:spPr bwMode="auto">
            <a:xfrm>
              <a:off x="6172651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1" name="Oval 1630"/>
            <p:cNvSpPr>
              <a:spLocks noChangeArrowheads="1"/>
            </p:cNvSpPr>
            <p:nvPr userDrawn="1"/>
          </p:nvSpPr>
          <p:spPr bwMode="auto">
            <a:xfrm>
              <a:off x="6099626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2" name="Oval 1631"/>
            <p:cNvSpPr>
              <a:spLocks noChangeArrowheads="1"/>
            </p:cNvSpPr>
            <p:nvPr userDrawn="1"/>
          </p:nvSpPr>
          <p:spPr bwMode="auto">
            <a:xfrm>
              <a:off x="6026601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3" name="Oval 1632"/>
            <p:cNvSpPr>
              <a:spLocks noChangeArrowheads="1"/>
            </p:cNvSpPr>
            <p:nvPr userDrawn="1"/>
          </p:nvSpPr>
          <p:spPr bwMode="auto">
            <a:xfrm>
              <a:off x="6172651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4" name="Oval 1633"/>
            <p:cNvSpPr>
              <a:spLocks noChangeArrowheads="1"/>
            </p:cNvSpPr>
            <p:nvPr userDrawn="1"/>
          </p:nvSpPr>
          <p:spPr bwMode="auto">
            <a:xfrm>
              <a:off x="6172651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5" name="Oval 1634"/>
            <p:cNvSpPr>
              <a:spLocks noChangeArrowheads="1"/>
            </p:cNvSpPr>
            <p:nvPr userDrawn="1"/>
          </p:nvSpPr>
          <p:spPr bwMode="auto">
            <a:xfrm>
              <a:off x="6172651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6" name="Oval 1635"/>
            <p:cNvSpPr>
              <a:spLocks noChangeArrowheads="1"/>
            </p:cNvSpPr>
            <p:nvPr userDrawn="1"/>
          </p:nvSpPr>
          <p:spPr bwMode="auto">
            <a:xfrm>
              <a:off x="6245676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7" name="Oval 1636"/>
            <p:cNvSpPr>
              <a:spLocks noChangeArrowheads="1"/>
            </p:cNvSpPr>
            <p:nvPr userDrawn="1"/>
          </p:nvSpPr>
          <p:spPr bwMode="auto">
            <a:xfrm>
              <a:off x="6245676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8" name="Oval 1637"/>
            <p:cNvSpPr>
              <a:spLocks noChangeArrowheads="1"/>
            </p:cNvSpPr>
            <p:nvPr userDrawn="1"/>
          </p:nvSpPr>
          <p:spPr bwMode="auto">
            <a:xfrm>
              <a:off x="6317113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39" name="Oval 1638"/>
            <p:cNvSpPr>
              <a:spLocks noChangeArrowheads="1"/>
            </p:cNvSpPr>
            <p:nvPr userDrawn="1"/>
          </p:nvSpPr>
          <p:spPr bwMode="auto">
            <a:xfrm>
              <a:off x="6317113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0" name="Oval 1639"/>
            <p:cNvSpPr>
              <a:spLocks noChangeArrowheads="1"/>
            </p:cNvSpPr>
            <p:nvPr userDrawn="1"/>
          </p:nvSpPr>
          <p:spPr bwMode="auto">
            <a:xfrm>
              <a:off x="6390138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1" name="Oval 1640"/>
            <p:cNvSpPr>
              <a:spLocks noChangeArrowheads="1"/>
            </p:cNvSpPr>
            <p:nvPr userDrawn="1"/>
          </p:nvSpPr>
          <p:spPr bwMode="auto">
            <a:xfrm>
              <a:off x="6317113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2" name="Oval 1641"/>
            <p:cNvSpPr>
              <a:spLocks noChangeArrowheads="1"/>
            </p:cNvSpPr>
            <p:nvPr userDrawn="1"/>
          </p:nvSpPr>
          <p:spPr bwMode="auto">
            <a:xfrm>
              <a:off x="6317113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3" name="Oval 1642"/>
            <p:cNvSpPr>
              <a:spLocks noChangeArrowheads="1"/>
            </p:cNvSpPr>
            <p:nvPr userDrawn="1"/>
          </p:nvSpPr>
          <p:spPr bwMode="auto">
            <a:xfrm>
              <a:off x="6245676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4" name="Oval 1643"/>
            <p:cNvSpPr>
              <a:spLocks noChangeArrowheads="1"/>
            </p:cNvSpPr>
            <p:nvPr userDrawn="1"/>
          </p:nvSpPr>
          <p:spPr bwMode="auto">
            <a:xfrm>
              <a:off x="6099626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5" name="Oval 1644"/>
            <p:cNvSpPr>
              <a:spLocks noChangeArrowheads="1"/>
            </p:cNvSpPr>
            <p:nvPr userDrawn="1"/>
          </p:nvSpPr>
          <p:spPr bwMode="auto">
            <a:xfrm>
              <a:off x="6026601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6" name="Oval 1645"/>
            <p:cNvSpPr>
              <a:spLocks noChangeArrowheads="1"/>
            </p:cNvSpPr>
            <p:nvPr userDrawn="1"/>
          </p:nvSpPr>
          <p:spPr bwMode="auto">
            <a:xfrm>
              <a:off x="5953576" y="7060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7" name="Oval 1646"/>
            <p:cNvSpPr>
              <a:spLocks noChangeArrowheads="1"/>
            </p:cNvSpPr>
            <p:nvPr userDrawn="1"/>
          </p:nvSpPr>
          <p:spPr bwMode="auto">
            <a:xfrm>
              <a:off x="6390138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8" name="Oval 1647"/>
            <p:cNvSpPr>
              <a:spLocks noChangeArrowheads="1"/>
            </p:cNvSpPr>
            <p:nvPr userDrawn="1"/>
          </p:nvSpPr>
          <p:spPr bwMode="auto">
            <a:xfrm>
              <a:off x="6463163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49" name="Oval 1648"/>
            <p:cNvSpPr>
              <a:spLocks noChangeArrowheads="1"/>
            </p:cNvSpPr>
            <p:nvPr userDrawn="1"/>
          </p:nvSpPr>
          <p:spPr bwMode="auto">
            <a:xfrm>
              <a:off x="6463163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0" name="Oval 1649"/>
            <p:cNvSpPr>
              <a:spLocks noChangeArrowheads="1"/>
            </p:cNvSpPr>
            <p:nvPr userDrawn="1"/>
          </p:nvSpPr>
          <p:spPr bwMode="auto">
            <a:xfrm>
              <a:off x="6463163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1" name="Oval 1650"/>
            <p:cNvSpPr>
              <a:spLocks noChangeArrowheads="1"/>
            </p:cNvSpPr>
            <p:nvPr userDrawn="1"/>
          </p:nvSpPr>
          <p:spPr bwMode="auto">
            <a:xfrm>
              <a:off x="6463163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2" name="Oval 1651"/>
            <p:cNvSpPr>
              <a:spLocks noChangeArrowheads="1"/>
            </p:cNvSpPr>
            <p:nvPr userDrawn="1"/>
          </p:nvSpPr>
          <p:spPr bwMode="auto">
            <a:xfrm>
              <a:off x="6463163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3" name="Oval 1652"/>
            <p:cNvSpPr>
              <a:spLocks noChangeArrowheads="1"/>
            </p:cNvSpPr>
            <p:nvPr userDrawn="1"/>
          </p:nvSpPr>
          <p:spPr bwMode="auto">
            <a:xfrm>
              <a:off x="6463163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4" name="Oval 1653"/>
            <p:cNvSpPr>
              <a:spLocks noChangeArrowheads="1"/>
            </p:cNvSpPr>
            <p:nvPr userDrawn="1"/>
          </p:nvSpPr>
          <p:spPr bwMode="auto">
            <a:xfrm>
              <a:off x="6536188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5" name="Oval 1654"/>
            <p:cNvSpPr>
              <a:spLocks noChangeArrowheads="1"/>
            </p:cNvSpPr>
            <p:nvPr userDrawn="1"/>
          </p:nvSpPr>
          <p:spPr bwMode="auto">
            <a:xfrm>
              <a:off x="6607626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6" name="Oval 1655"/>
            <p:cNvSpPr>
              <a:spLocks noChangeArrowheads="1"/>
            </p:cNvSpPr>
            <p:nvPr userDrawn="1"/>
          </p:nvSpPr>
          <p:spPr bwMode="auto">
            <a:xfrm>
              <a:off x="6607626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7" name="Oval 1656"/>
            <p:cNvSpPr>
              <a:spLocks noChangeArrowheads="1"/>
            </p:cNvSpPr>
            <p:nvPr userDrawn="1"/>
          </p:nvSpPr>
          <p:spPr bwMode="auto">
            <a:xfrm>
              <a:off x="6680651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8" name="Oval 1657"/>
            <p:cNvSpPr>
              <a:spLocks noChangeArrowheads="1"/>
            </p:cNvSpPr>
            <p:nvPr userDrawn="1"/>
          </p:nvSpPr>
          <p:spPr bwMode="auto">
            <a:xfrm>
              <a:off x="6753676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59" name="Oval 1658"/>
            <p:cNvSpPr>
              <a:spLocks noChangeArrowheads="1"/>
            </p:cNvSpPr>
            <p:nvPr userDrawn="1"/>
          </p:nvSpPr>
          <p:spPr bwMode="auto">
            <a:xfrm>
              <a:off x="6753676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0" name="Oval 1659"/>
            <p:cNvSpPr>
              <a:spLocks noChangeArrowheads="1"/>
            </p:cNvSpPr>
            <p:nvPr userDrawn="1"/>
          </p:nvSpPr>
          <p:spPr bwMode="auto">
            <a:xfrm>
              <a:off x="6826701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1" name="Oval 1660"/>
            <p:cNvSpPr>
              <a:spLocks noChangeArrowheads="1"/>
            </p:cNvSpPr>
            <p:nvPr userDrawn="1"/>
          </p:nvSpPr>
          <p:spPr bwMode="auto">
            <a:xfrm>
              <a:off x="6899726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2" name="Oval 1661"/>
            <p:cNvSpPr>
              <a:spLocks noChangeArrowheads="1"/>
            </p:cNvSpPr>
            <p:nvPr userDrawn="1"/>
          </p:nvSpPr>
          <p:spPr bwMode="auto">
            <a:xfrm>
              <a:off x="6899726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3" name="Oval 1662"/>
            <p:cNvSpPr>
              <a:spLocks noChangeArrowheads="1"/>
            </p:cNvSpPr>
            <p:nvPr userDrawn="1"/>
          </p:nvSpPr>
          <p:spPr bwMode="auto">
            <a:xfrm>
              <a:off x="6972751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4" name="Oval 1663"/>
            <p:cNvSpPr>
              <a:spLocks noChangeArrowheads="1"/>
            </p:cNvSpPr>
            <p:nvPr userDrawn="1"/>
          </p:nvSpPr>
          <p:spPr bwMode="auto">
            <a:xfrm>
              <a:off x="6972751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5" name="Oval 1664"/>
            <p:cNvSpPr>
              <a:spLocks noChangeArrowheads="1"/>
            </p:cNvSpPr>
            <p:nvPr userDrawn="1"/>
          </p:nvSpPr>
          <p:spPr bwMode="auto">
            <a:xfrm>
              <a:off x="7044188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6" name="Oval 1665"/>
            <p:cNvSpPr>
              <a:spLocks noChangeArrowheads="1"/>
            </p:cNvSpPr>
            <p:nvPr userDrawn="1"/>
          </p:nvSpPr>
          <p:spPr bwMode="auto">
            <a:xfrm>
              <a:off x="7044188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7" name="Oval 1666"/>
            <p:cNvSpPr>
              <a:spLocks noChangeArrowheads="1"/>
            </p:cNvSpPr>
            <p:nvPr userDrawn="1"/>
          </p:nvSpPr>
          <p:spPr bwMode="auto">
            <a:xfrm>
              <a:off x="7117213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8" name="Oval 1667"/>
            <p:cNvSpPr>
              <a:spLocks noChangeArrowheads="1"/>
            </p:cNvSpPr>
            <p:nvPr userDrawn="1"/>
          </p:nvSpPr>
          <p:spPr bwMode="auto">
            <a:xfrm>
              <a:off x="7190238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69" name="Oval 1668"/>
            <p:cNvSpPr>
              <a:spLocks noChangeArrowheads="1"/>
            </p:cNvSpPr>
            <p:nvPr userDrawn="1"/>
          </p:nvSpPr>
          <p:spPr bwMode="auto">
            <a:xfrm>
              <a:off x="7190238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0" name="Oval 1669"/>
            <p:cNvSpPr>
              <a:spLocks noChangeArrowheads="1"/>
            </p:cNvSpPr>
            <p:nvPr userDrawn="1"/>
          </p:nvSpPr>
          <p:spPr bwMode="auto">
            <a:xfrm>
              <a:off x="7261676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1" name="Oval 1670"/>
            <p:cNvSpPr>
              <a:spLocks noChangeArrowheads="1"/>
            </p:cNvSpPr>
            <p:nvPr userDrawn="1"/>
          </p:nvSpPr>
          <p:spPr bwMode="auto">
            <a:xfrm>
              <a:off x="7261676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2" name="Oval 1671"/>
            <p:cNvSpPr>
              <a:spLocks noChangeArrowheads="1"/>
            </p:cNvSpPr>
            <p:nvPr userDrawn="1"/>
          </p:nvSpPr>
          <p:spPr bwMode="auto">
            <a:xfrm>
              <a:off x="7334701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3" name="Oval 1672"/>
            <p:cNvSpPr>
              <a:spLocks noChangeArrowheads="1"/>
            </p:cNvSpPr>
            <p:nvPr userDrawn="1"/>
          </p:nvSpPr>
          <p:spPr bwMode="auto">
            <a:xfrm>
              <a:off x="7334701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4" name="Oval 1673"/>
            <p:cNvSpPr>
              <a:spLocks noChangeArrowheads="1"/>
            </p:cNvSpPr>
            <p:nvPr userDrawn="1"/>
          </p:nvSpPr>
          <p:spPr bwMode="auto">
            <a:xfrm>
              <a:off x="7190238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5" name="Oval 1674"/>
            <p:cNvSpPr>
              <a:spLocks noChangeArrowheads="1"/>
            </p:cNvSpPr>
            <p:nvPr userDrawn="1"/>
          </p:nvSpPr>
          <p:spPr bwMode="auto">
            <a:xfrm>
              <a:off x="7044188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6" name="Oval 1675"/>
            <p:cNvSpPr>
              <a:spLocks noChangeArrowheads="1"/>
            </p:cNvSpPr>
            <p:nvPr userDrawn="1"/>
          </p:nvSpPr>
          <p:spPr bwMode="auto">
            <a:xfrm>
              <a:off x="7117213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7" name="Oval 1676"/>
            <p:cNvSpPr>
              <a:spLocks noChangeArrowheads="1"/>
            </p:cNvSpPr>
            <p:nvPr userDrawn="1"/>
          </p:nvSpPr>
          <p:spPr bwMode="auto">
            <a:xfrm>
              <a:off x="7117213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8" name="Oval 1677"/>
            <p:cNvSpPr>
              <a:spLocks noChangeArrowheads="1"/>
            </p:cNvSpPr>
            <p:nvPr userDrawn="1"/>
          </p:nvSpPr>
          <p:spPr bwMode="auto">
            <a:xfrm>
              <a:off x="7261676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79" name="Oval 1678"/>
            <p:cNvSpPr>
              <a:spLocks noChangeArrowheads="1"/>
            </p:cNvSpPr>
            <p:nvPr userDrawn="1"/>
          </p:nvSpPr>
          <p:spPr bwMode="auto">
            <a:xfrm>
              <a:off x="7407726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0" name="Oval 1679"/>
            <p:cNvSpPr>
              <a:spLocks noChangeArrowheads="1"/>
            </p:cNvSpPr>
            <p:nvPr userDrawn="1"/>
          </p:nvSpPr>
          <p:spPr bwMode="auto">
            <a:xfrm>
              <a:off x="7407726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1" name="Oval 1680"/>
            <p:cNvSpPr>
              <a:spLocks noChangeArrowheads="1"/>
            </p:cNvSpPr>
            <p:nvPr userDrawn="1"/>
          </p:nvSpPr>
          <p:spPr bwMode="auto">
            <a:xfrm>
              <a:off x="7407726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2" name="Oval 1681"/>
            <p:cNvSpPr>
              <a:spLocks noChangeArrowheads="1"/>
            </p:cNvSpPr>
            <p:nvPr userDrawn="1"/>
          </p:nvSpPr>
          <p:spPr bwMode="auto">
            <a:xfrm>
              <a:off x="7480751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3" name="Oval 1682"/>
            <p:cNvSpPr>
              <a:spLocks noChangeArrowheads="1"/>
            </p:cNvSpPr>
            <p:nvPr userDrawn="1"/>
          </p:nvSpPr>
          <p:spPr bwMode="auto">
            <a:xfrm>
              <a:off x="7480751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4" name="Oval 1683"/>
            <p:cNvSpPr>
              <a:spLocks noChangeArrowheads="1"/>
            </p:cNvSpPr>
            <p:nvPr userDrawn="1"/>
          </p:nvSpPr>
          <p:spPr bwMode="auto">
            <a:xfrm>
              <a:off x="7553776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5" name="Oval 1684"/>
            <p:cNvSpPr>
              <a:spLocks noChangeArrowheads="1"/>
            </p:cNvSpPr>
            <p:nvPr userDrawn="1"/>
          </p:nvSpPr>
          <p:spPr bwMode="auto">
            <a:xfrm>
              <a:off x="7625213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6" name="Oval 1685"/>
            <p:cNvSpPr>
              <a:spLocks noChangeArrowheads="1"/>
            </p:cNvSpPr>
            <p:nvPr userDrawn="1"/>
          </p:nvSpPr>
          <p:spPr bwMode="auto">
            <a:xfrm>
              <a:off x="7625213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7" name="Oval 1686"/>
            <p:cNvSpPr>
              <a:spLocks noChangeArrowheads="1"/>
            </p:cNvSpPr>
            <p:nvPr userDrawn="1"/>
          </p:nvSpPr>
          <p:spPr bwMode="auto">
            <a:xfrm>
              <a:off x="7698238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8" name="Oval 1687"/>
            <p:cNvSpPr>
              <a:spLocks noChangeArrowheads="1"/>
            </p:cNvSpPr>
            <p:nvPr userDrawn="1"/>
          </p:nvSpPr>
          <p:spPr bwMode="auto">
            <a:xfrm>
              <a:off x="7698238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89" name="Oval 1688"/>
            <p:cNvSpPr>
              <a:spLocks noChangeArrowheads="1"/>
            </p:cNvSpPr>
            <p:nvPr userDrawn="1"/>
          </p:nvSpPr>
          <p:spPr bwMode="auto">
            <a:xfrm>
              <a:off x="7771263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0" name="Oval 1689"/>
            <p:cNvSpPr>
              <a:spLocks noChangeArrowheads="1"/>
            </p:cNvSpPr>
            <p:nvPr userDrawn="1"/>
          </p:nvSpPr>
          <p:spPr bwMode="auto">
            <a:xfrm>
              <a:off x="7844288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1" name="Oval 1690"/>
            <p:cNvSpPr>
              <a:spLocks noChangeArrowheads="1"/>
            </p:cNvSpPr>
            <p:nvPr userDrawn="1"/>
          </p:nvSpPr>
          <p:spPr bwMode="auto">
            <a:xfrm>
              <a:off x="7917313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2" name="Oval 1691"/>
            <p:cNvSpPr>
              <a:spLocks noChangeArrowheads="1"/>
            </p:cNvSpPr>
            <p:nvPr userDrawn="1"/>
          </p:nvSpPr>
          <p:spPr bwMode="auto">
            <a:xfrm>
              <a:off x="7917313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3" name="Oval 1692"/>
            <p:cNvSpPr>
              <a:spLocks noChangeArrowheads="1"/>
            </p:cNvSpPr>
            <p:nvPr userDrawn="1"/>
          </p:nvSpPr>
          <p:spPr bwMode="auto">
            <a:xfrm>
              <a:off x="7988751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4" name="Oval 1693"/>
            <p:cNvSpPr>
              <a:spLocks noChangeArrowheads="1"/>
            </p:cNvSpPr>
            <p:nvPr userDrawn="1"/>
          </p:nvSpPr>
          <p:spPr bwMode="auto">
            <a:xfrm>
              <a:off x="7988751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5" name="Oval 1694"/>
            <p:cNvSpPr>
              <a:spLocks noChangeArrowheads="1"/>
            </p:cNvSpPr>
            <p:nvPr userDrawn="1"/>
          </p:nvSpPr>
          <p:spPr bwMode="auto">
            <a:xfrm>
              <a:off x="8061776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6" name="Oval 1695"/>
            <p:cNvSpPr>
              <a:spLocks noChangeArrowheads="1"/>
            </p:cNvSpPr>
            <p:nvPr userDrawn="1"/>
          </p:nvSpPr>
          <p:spPr bwMode="auto">
            <a:xfrm>
              <a:off x="8061776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7" name="Oval 1696"/>
            <p:cNvSpPr>
              <a:spLocks noChangeArrowheads="1"/>
            </p:cNvSpPr>
            <p:nvPr userDrawn="1"/>
          </p:nvSpPr>
          <p:spPr bwMode="auto">
            <a:xfrm>
              <a:off x="8134801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8" name="Oval 1697"/>
            <p:cNvSpPr>
              <a:spLocks noChangeArrowheads="1"/>
            </p:cNvSpPr>
            <p:nvPr userDrawn="1"/>
          </p:nvSpPr>
          <p:spPr bwMode="auto">
            <a:xfrm>
              <a:off x="8207826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499" name="Oval 1698"/>
            <p:cNvSpPr>
              <a:spLocks noChangeArrowheads="1"/>
            </p:cNvSpPr>
            <p:nvPr userDrawn="1"/>
          </p:nvSpPr>
          <p:spPr bwMode="auto">
            <a:xfrm>
              <a:off x="8279263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0" name="Oval 1699"/>
            <p:cNvSpPr>
              <a:spLocks noChangeArrowheads="1"/>
            </p:cNvSpPr>
            <p:nvPr userDrawn="1"/>
          </p:nvSpPr>
          <p:spPr bwMode="auto">
            <a:xfrm>
              <a:off x="8279263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1" name="Oval 1700"/>
            <p:cNvSpPr>
              <a:spLocks noChangeArrowheads="1"/>
            </p:cNvSpPr>
            <p:nvPr userDrawn="1"/>
          </p:nvSpPr>
          <p:spPr bwMode="auto">
            <a:xfrm>
              <a:off x="8352288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2" name="Oval 1701"/>
            <p:cNvSpPr>
              <a:spLocks noChangeArrowheads="1"/>
            </p:cNvSpPr>
            <p:nvPr userDrawn="1"/>
          </p:nvSpPr>
          <p:spPr bwMode="auto">
            <a:xfrm>
              <a:off x="8207826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3" name="Oval 1702"/>
            <p:cNvSpPr>
              <a:spLocks noChangeArrowheads="1"/>
            </p:cNvSpPr>
            <p:nvPr userDrawn="1"/>
          </p:nvSpPr>
          <p:spPr bwMode="auto">
            <a:xfrm>
              <a:off x="8134801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4" name="Oval 1703"/>
            <p:cNvSpPr>
              <a:spLocks noChangeArrowheads="1"/>
            </p:cNvSpPr>
            <p:nvPr userDrawn="1"/>
          </p:nvSpPr>
          <p:spPr bwMode="auto">
            <a:xfrm>
              <a:off x="8134801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5" name="Oval 1704"/>
            <p:cNvSpPr>
              <a:spLocks noChangeArrowheads="1"/>
            </p:cNvSpPr>
            <p:nvPr userDrawn="1"/>
          </p:nvSpPr>
          <p:spPr bwMode="auto">
            <a:xfrm>
              <a:off x="8061776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6" name="Oval 1705"/>
            <p:cNvSpPr>
              <a:spLocks noChangeArrowheads="1"/>
            </p:cNvSpPr>
            <p:nvPr userDrawn="1"/>
          </p:nvSpPr>
          <p:spPr bwMode="auto">
            <a:xfrm>
              <a:off x="7988751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" name="Oval 1706"/>
            <p:cNvSpPr>
              <a:spLocks noChangeArrowheads="1"/>
            </p:cNvSpPr>
            <p:nvPr userDrawn="1"/>
          </p:nvSpPr>
          <p:spPr bwMode="auto">
            <a:xfrm>
              <a:off x="7917313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" name="Oval 1707"/>
            <p:cNvSpPr>
              <a:spLocks noChangeArrowheads="1"/>
            </p:cNvSpPr>
            <p:nvPr userDrawn="1"/>
          </p:nvSpPr>
          <p:spPr bwMode="auto">
            <a:xfrm>
              <a:off x="7844288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" name="Oval 1708"/>
            <p:cNvSpPr>
              <a:spLocks noChangeArrowheads="1"/>
            </p:cNvSpPr>
            <p:nvPr userDrawn="1"/>
          </p:nvSpPr>
          <p:spPr bwMode="auto">
            <a:xfrm>
              <a:off x="7771263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" name="Oval 1709"/>
            <p:cNvSpPr>
              <a:spLocks noChangeArrowheads="1"/>
            </p:cNvSpPr>
            <p:nvPr userDrawn="1"/>
          </p:nvSpPr>
          <p:spPr bwMode="auto">
            <a:xfrm>
              <a:off x="7698238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" name="Oval 1710"/>
            <p:cNvSpPr>
              <a:spLocks noChangeArrowheads="1"/>
            </p:cNvSpPr>
            <p:nvPr userDrawn="1"/>
          </p:nvSpPr>
          <p:spPr bwMode="auto">
            <a:xfrm>
              <a:off x="7625213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2" name="Oval 1711"/>
            <p:cNvSpPr>
              <a:spLocks noChangeArrowheads="1"/>
            </p:cNvSpPr>
            <p:nvPr userDrawn="1"/>
          </p:nvSpPr>
          <p:spPr bwMode="auto">
            <a:xfrm>
              <a:off x="7625213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3" name="Oval 1712"/>
            <p:cNvSpPr>
              <a:spLocks noChangeArrowheads="1"/>
            </p:cNvSpPr>
            <p:nvPr userDrawn="1"/>
          </p:nvSpPr>
          <p:spPr bwMode="auto">
            <a:xfrm>
              <a:off x="7625213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4" name="Oval 1713"/>
            <p:cNvSpPr>
              <a:spLocks noChangeArrowheads="1"/>
            </p:cNvSpPr>
            <p:nvPr userDrawn="1"/>
          </p:nvSpPr>
          <p:spPr bwMode="auto">
            <a:xfrm>
              <a:off x="7625213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5" name="Oval 1714"/>
            <p:cNvSpPr>
              <a:spLocks noChangeArrowheads="1"/>
            </p:cNvSpPr>
            <p:nvPr userDrawn="1"/>
          </p:nvSpPr>
          <p:spPr bwMode="auto">
            <a:xfrm>
              <a:off x="762521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6" name="Oval 1715"/>
            <p:cNvSpPr>
              <a:spLocks noChangeArrowheads="1"/>
            </p:cNvSpPr>
            <p:nvPr userDrawn="1"/>
          </p:nvSpPr>
          <p:spPr bwMode="auto">
            <a:xfrm>
              <a:off x="7625213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7" name="Oval 1716"/>
            <p:cNvSpPr>
              <a:spLocks noChangeArrowheads="1"/>
            </p:cNvSpPr>
            <p:nvPr userDrawn="1"/>
          </p:nvSpPr>
          <p:spPr bwMode="auto">
            <a:xfrm>
              <a:off x="7553776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8" name="Oval 1717"/>
            <p:cNvSpPr>
              <a:spLocks noChangeArrowheads="1"/>
            </p:cNvSpPr>
            <p:nvPr userDrawn="1"/>
          </p:nvSpPr>
          <p:spPr bwMode="auto">
            <a:xfrm>
              <a:off x="7553776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9" name="Oval 1718"/>
            <p:cNvSpPr>
              <a:spLocks noChangeArrowheads="1"/>
            </p:cNvSpPr>
            <p:nvPr userDrawn="1"/>
          </p:nvSpPr>
          <p:spPr bwMode="auto">
            <a:xfrm>
              <a:off x="7553776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0" name="Oval 1719"/>
            <p:cNvSpPr>
              <a:spLocks noChangeArrowheads="1"/>
            </p:cNvSpPr>
            <p:nvPr userDrawn="1"/>
          </p:nvSpPr>
          <p:spPr bwMode="auto">
            <a:xfrm>
              <a:off x="7553776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1" name="Oval 1720"/>
            <p:cNvSpPr>
              <a:spLocks noChangeArrowheads="1"/>
            </p:cNvSpPr>
            <p:nvPr userDrawn="1"/>
          </p:nvSpPr>
          <p:spPr bwMode="auto">
            <a:xfrm>
              <a:off x="7553776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2" name="Oval 1721"/>
            <p:cNvSpPr>
              <a:spLocks noChangeArrowheads="1"/>
            </p:cNvSpPr>
            <p:nvPr userDrawn="1"/>
          </p:nvSpPr>
          <p:spPr bwMode="auto">
            <a:xfrm>
              <a:off x="7553776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3" name="Oval 1722"/>
            <p:cNvSpPr>
              <a:spLocks noChangeArrowheads="1"/>
            </p:cNvSpPr>
            <p:nvPr userDrawn="1"/>
          </p:nvSpPr>
          <p:spPr bwMode="auto">
            <a:xfrm>
              <a:off x="7480751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4" name="Oval 1723"/>
            <p:cNvSpPr>
              <a:spLocks noChangeArrowheads="1"/>
            </p:cNvSpPr>
            <p:nvPr userDrawn="1"/>
          </p:nvSpPr>
          <p:spPr bwMode="auto">
            <a:xfrm>
              <a:off x="7407726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5" name="Oval 1724"/>
            <p:cNvSpPr>
              <a:spLocks noChangeArrowheads="1"/>
            </p:cNvSpPr>
            <p:nvPr userDrawn="1"/>
          </p:nvSpPr>
          <p:spPr bwMode="auto">
            <a:xfrm>
              <a:off x="7407726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6" name="Oval 1725"/>
            <p:cNvSpPr>
              <a:spLocks noChangeArrowheads="1"/>
            </p:cNvSpPr>
            <p:nvPr userDrawn="1"/>
          </p:nvSpPr>
          <p:spPr bwMode="auto">
            <a:xfrm>
              <a:off x="7480751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7" name="Oval 1726"/>
            <p:cNvSpPr>
              <a:spLocks noChangeArrowheads="1"/>
            </p:cNvSpPr>
            <p:nvPr userDrawn="1"/>
          </p:nvSpPr>
          <p:spPr bwMode="auto">
            <a:xfrm>
              <a:off x="7480751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8" name="Oval 1727"/>
            <p:cNvSpPr>
              <a:spLocks noChangeArrowheads="1"/>
            </p:cNvSpPr>
            <p:nvPr userDrawn="1"/>
          </p:nvSpPr>
          <p:spPr bwMode="auto">
            <a:xfrm>
              <a:off x="7480751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29" name="Oval 1728"/>
            <p:cNvSpPr>
              <a:spLocks noChangeArrowheads="1"/>
            </p:cNvSpPr>
            <p:nvPr userDrawn="1"/>
          </p:nvSpPr>
          <p:spPr bwMode="auto">
            <a:xfrm>
              <a:off x="7480751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0" name="Oval 1729"/>
            <p:cNvSpPr>
              <a:spLocks noChangeArrowheads="1"/>
            </p:cNvSpPr>
            <p:nvPr userDrawn="1"/>
          </p:nvSpPr>
          <p:spPr bwMode="auto">
            <a:xfrm>
              <a:off x="7480751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1" name="Oval 1730"/>
            <p:cNvSpPr>
              <a:spLocks noChangeArrowheads="1"/>
            </p:cNvSpPr>
            <p:nvPr userDrawn="1"/>
          </p:nvSpPr>
          <p:spPr bwMode="auto">
            <a:xfrm>
              <a:off x="7407726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2" name="Oval 1731"/>
            <p:cNvSpPr>
              <a:spLocks noChangeArrowheads="1"/>
            </p:cNvSpPr>
            <p:nvPr userDrawn="1"/>
          </p:nvSpPr>
          <p:spPr bwMode="auto">
            <a:xfrm>
              <a:off x="7407726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3" name="Oval 1732"/>
            <p:cNvSpPr>
              <a:spLocks noChangeArrowheads="1"/>
            </p:cNvSpPr>
            <p:nvPr userDrawn="1"/>
          </p:nvSpPr>
          <p:spPr bwMode="auto">
            <a:xfrm>
              <a:off x="7407726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4" name="Oval 1733"/>
            <p:cNvSpPr>
              <a:spLocks noChangeArrowheads="1"/>
            </p:cNvSpPr>
            <p:nvPr userDrawn="1"/>
          </p:nvSpPr>
          <p:spPr bwMode="auto">
            <a:xfrm>
              <a:off x="7407726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5" name="Oval 1734"/>
            <p:cNvSpPr>
              <a:spLocks noChangeArrowheads="1"/>
            </p:cNvSpPr>
            <p:nvPr userDrawn="1"/>
          </p:nvSpPr>
          <p:spPr bwMode="auto">
            <a:xfrm>
              <a:off x="7334701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6" name="Oval 1735"/>
            <p:cNvSpPr>
              <a:spLocks noChangeArrowheads="1"/>
            </p:cNvSpPr>
            <p:nvPr userDrawn="1"/>
          </p:nvSpPr>
          <p:spPr bwMode="auto">
            <a:xfrm>
              <a:off x="7334701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7" name="Oval 1736"/>
            <p:cNvSpPr>
              <a:spLocks noChangeArrowheads="1"/>
            </p:cNvSpPr>
            <p:nvPr userDrawn="1"/>
          </p:nvSpPr>
          <p:spPr bwMode="auto">
            <a:xfrm>
              <a:off x="7334701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8" name="Oval 1737"/>
            <p:cNvSpPr>
              <a:spLocks noChangeArrowheads="1"/>
            </p:cNvSpPr>
            <p:nvPr userDrawn="1"/>
          </p:nvSpPr>
          <p:spPr bwMode="auto">
            <a:xfrm>
              <a:off x="7261676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39" name="Oval 1738"/>
            <p:cNvSpPr>
              <a:spLocks noChangeArrowheads="1"/>
            </p:cNvSpPr>
            <p:nvPr userDrawn="1"/>
          </p:nvSpPr>
          <p:spPr bwMode="auto">
            <a:xfrm>
              <a:off x="7261676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0" name="Oval 1739"/>
            <p:cNvSpPr>
              <a:spLocks noChangeArrowheads="1"/>
            </p:cNvSpPr>
            <p:nvPr userDrawn="1"/>
          </p:nvSpPr>
          <p:spPr bwMode="auto">
            <a:xfrm>
              <a:off x="7261676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1" name="Oval 1740"/>
            <p:cNvSpPr>
              <a:spLocks noChangeArrowheads="1"/>
            </p:cNvSpPr>
            <p:nvPr userDrawn="1"/>
          </p:nvSpPr>
          <p:spPr bwMode="auto">
            <a:xfrm>
              <a:off x="7334701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2" name="Oval 1741"/>
            <p:cNvSpPr>
              <a:spLocks noChangeArrowheads="1"/>
            </p:cNvSpPr>
            <p:nvPr userDrawn="1"/>
          </p:nvSpPr>
          <p:spPr bwMode="auto">
            <a:xfrm>
              <a:off x="7334701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3" name="Oval 1742"/>
            <p:cNvSpPr>
              <a:spLocks noChangeArrowheads="1"/>
            </p:cNvSpPr>
            <p:nvPr userDrawn="1"/>
          </p:nvSpPr>
          <p:spPr bwMode="auto">
            <a:xfrm>
              <a:off x="7334701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4" name="Oval 1743"/>
            <p:cNvSpPr>
              <a:spLocks noChangeArrowheads="1"/>
            </p:cNvSpPr>
            <p:nvPr userDrawn="1"/>
          </p:nvSpPr>
          <p:spPr bwMode="auto">
            <a:xfrm>
              <a:off x="7261676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5" name="Oval 1744"/>
            <p:cNvSpPr>
              <a:spLocks noChangeArrowheads="1"/>
            </p:cNvSpPr>
            <p:nvPr userDrawn="1"/>
          </p:nvSpPr>
          <p:spPr bwMode="auto">
            <a:xfrm>
              <a:off x="7261676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6" name="Oval 1745"/>
            <p:cNvSpPr>
              <a:spLocks noChangeArrowheads="1"/>
            </p:cNvSpPr>
            <p:nvPr userDrawn="1"/>
          </p:nvSpPr>
          <p:spPr bwMode="auto">
            <a:xfrm>
              <a:off x="7190238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7" name="Oval 1746"/>
            <p:cNvSpPr>
              <a:spLocks noChangeArrowheads="1"/>
            </p:cNvSpPr>
            <p:nvPr userDrawn="1"/>
          </p:nvSpPr>
          <p:spPr bwMode="auto">
            <a:xfrm>
              <a:off x="7190238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8" name="Oval 1747"/>
            <p:cNvSpPr>
              <a:spLocks noChangeArrowheads="1"/>
            </p:cNvSpPr>
            <p:nvPr userDrawn="1"/>
          </p:nvSpPr>
          <p:spPr bwMode="auto">
            <a:xfrm>
              <a:off x="7190238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49" name="Oval 1748"/>
            <p:cNvSpPr>
              <a:spLocks noChangeArrowheads="1"/>
            </p:cNvSpPr>
            <p:nvPr userDrawn="1"/>
          </p:nvSpPr>
          <p:spPr bwMode="auto">
            <a:xfrm>
              <a:off x="7117213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0" name="Oval 1749"/>
            <p:cNvSpPr>
              <a:spLocks noChangeArrowheads="1"/>
            </p:cNvSpPr>
            <p:nvPr userDrawn="1"/>
          </p:nvSpPr>
          <p:spPr bwMode="auto">
            <a:xfrm>
              <a:off x="704418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1" name="Oval 1750"/>
            <p:cNvSpPr>
              <a:spLocks noChangeArrowheads="1"/>
            </p:cNvSpPr>
            <p:nvPr userDrawn="1"/>
          </p:nvSpPr>
          <p:spPr bwMode="auto">
            <a:xfrm>
              <a:off x="6972751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2" name="Oval 1751"/>
            <p:cNvSpPr>
              <a:spLocks noChangeArrowheads="1"/>
            </p:cNvSpPr>
            <p:nvPr userDrawn="1"/>
          </p:nvSpPr>
          <p:spPr bwMode="auto">
            <a:xfrm>
              <a:off x="6972751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3" name="Oval 1752"/>
            <p:cNvSpPr>
              <a:spLocks noChangeArrowheads="1"/>
            </p:cNvSpPr>
            <p:nvPr userDrawn="1"/>
          </p:nvSpPr>
          <p:spPr bwMode="auto">
            <a:xfrm>
              <a:off x="6899726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4" name="Oval 1753"/>
            <p:cNvSpPr>
              <a:spLocks noChangeArrowheads="1"/>
            </p:cNvSpPr>
            <p:nvPr userDrawn="1"/>
          </p:nvSpPr>
          <p:spPr bwMode="auto">
            <a:xfrm>
              <a:off x="6826701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5" name="Oval 1754"/>
            <p:cNvSpPr>
              <a:spLocks noChangeArrowheads="1"/>
            </p:cNvSpPr>
            <p:nvPr userDrawn="1"/>
          </p:nvSpPr>
          <p:spPr bwMode="auto">
            <a:xfrm>
              <a:off x="6753676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6" name="Oval 1755"/>
            <p:cNvSpPr>
              <a:spLocks noChangeArrowheads="1"/>
            </p:cNvSpPr>
            <p:nvPr userDrawn="1"/>
          </p:nvSpPr>
          <p:spPr bwMode="auto">
            <a:xfrm>
              <a:off x="6680651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7" name="Oval 1756"/>
            <p:cNvSpPr>
              <a:spLocks noChangeArrowheads="1"/>
            </p:cNvSpPr>
            <p:nvPr userDrawn="1"/>
          </p:nvSpPr>
          <p:spPr bwMode="auto">
            <a:xfrm>
              <a:off x="6680651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8" name="Oval 1757"/>
            <p:cNvSpPr>
              <a:spLocks noChangeArrowheads="1"/>
            </p:cNvSpPr>
            <p:nvPr userDrawn="1"/>
          </p:nvSpPr>
          <p:spPr bwMode="auto">
            <a:xfrm>
              <a:off x="6607626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59" name="Oval 1758"/>
            <p:cNvSpPr>
              <a:spLocks noChangeArrowheads="1"/>
            </p:cNvSpPr>
            <p:nvPr userDrawn="1"/>
          </p:nvSpPr>
          <p:spPr bwMode="auto">
            <a:xfrm>
              <a:off x="6536188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0" name="Oval 1759"/>
            <p:cNvSpPr>
              <a:spLocks noChangeArrowheads="1"/>
            </p:cNvSpPr>
            <p:nvPr userDrawn="1"/>
          </p:nvSpPr>
          <p:spPr bwMode="auto">
            <a:xfrm>
              <a:off x="6463163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1" name="Oval 1760"/>
            <p:cNvSpPr>
              <a:spLocks noChangeArrowheads="1"/>
            </p:cNvSpPr>
            <p:nvPr userDrawn="1"/>
          </p:nvSpPr>
          <p:spPr bwMode="auto">
            <a:xfrm>
              <a:off x="639013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2" name="Oval 1761"/>
            <p:cNvSpPr>
              <a:spLocks noChangeArrowheads="1"/>
            </p:cNvSpPr>
            <p:nvPr userDrawn="1"/>
          </p:nvSpPr>
          <p:spPr bwMode="auto">
            <a:xfrm>
              <a:off x="6390138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3" name="Oval 1762"/>
            <p:cNvSpPr>
              <a:spLocks noChangeArrowheads="1"/>
            </p:cNvSpPr>
            <p:nvPr userDrawn="1"/>
          </p:nvSpPr>
          <p:spPr bwMode="auto">
            <a:xfrm>
              <a:off x="6390138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4" name="Oval 1763"/>
            <p:cNvSpPr>
              <a:spLocks noChangeArrowheads="1"/>
            </p:cNvSpPr>
            <p:nvPr userDrawn="1"/>
          </p:nvSpPr>
          <p:spPr bwMode="auto">
            <a:xfrm>
              <a:off x="6317113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5" name="Oval 1764"/>
            <p:cNvSpPr>
              <a:spLocks noChangeArrowheads="1"/>
            </p:cNvSpPr>
            <p:nvPr userDrawn="1"/>
          </p:nvSpPr>
          <p:spPr bwMode="auto">
            <a:xfrm>
              <a:off x="6245676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6" name="Oval 1765"/>
            <p:cNvSpPr>
              <a:spLocks noChangeArrowheads="1"/>
            </p:cNvSpPr>
            <p:nvPr userDrawn="1"/>
          </p:nvSpPr>
          <p:spPr bwMode="auto">
            <a:xfrm>
              <a:off x="6245676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7" name="Oval 1766"/>
            <p:cNvSpPr>
              <a:spLocks noChangeArrowheads="1"/>
            </p:cNvSpPr>
            <p:nvPr userDrawn="1"/>
          </p:nvSpPr>
          <p:spPr bwMode="auto">
            <a:xfrm>
              <a:off x="6317113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8" name="Oval 1767"/>
            <p:cNvSpPr>
              <a:spLocks noChangeArrowheads="1"/>
            </p:cNvSpPr>
            <p:nvPr userDrawn="1"/>
          </p:nvSpPr>
          <p:spPr bwMode="auto">
            <a:xfrm>
              <a:off x="6317113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69" name="Oval 1768"/>
            <p:cNvSpPr>
              <a:spLocks noChangeArrowheads="1"/>
            </p:cNvSpPr>
            <p:nvPr userDrawn="1"/>
          </p:nvSpPr>
          <p:spPr bwMode="auto">
            <a:xfrm>
              <a:off x="6245676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0" name="Oval 1769"/>
            <p:cNvSpPr>
              <a:spLocks noChangeArrowheads="1"/>
            </p:cNvSpPr>
            <p:nvPr userDrawn="1"/>
          </p:nvSpPr>
          <p:spPr bwMode="auto">
            <a:xfrm>
              <a:off x="6317113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1" name="Oval 1770"/>
            <p:cNvSpPr>
              <a:spLocks noChangeArrowheads="1"/>
            </p:cNvSpPr>
            <p:nvPr userDrawn="1"/>
          </p:nvSpPr>
          <p:spPr bwMode="auto">
            <a:xfrm>
              <a:off x="631711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2" name="Oval 1771"/>
            <p:cNvSpPr>
              <a:spLocks noChangeArrowheads="1"/>
            </p:cNvSpPr>
            <p:nvPr userDrawn="1"/>
          </p:nvSpPr>
          <p:spPr bwMode="auto">
            <a:xfrm>
              <a:off x="6317113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3" name="Oval 1772"/>
            <p:cNvSpPr>
              <a:spLocks noChangeArrowheads="1"/>
            </p:cNvSpPr>
            <p:nvPr userDrawn="1"/>
          </p:nvSpPr>
          <p:spPr bwMode="auto">
            <a:xfrm>
              <a:off x="631711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4" name="Oval 1773"/>
            <p:cNvSpPr>
              <a:spLocks noChangeArrowheads="1"/>
            </p:cNvSpPr>
            <p:nvPr userDrawn="1"/>
          </p:nvSpPr>
          <p:spPr bwMode="auto">
            <a:xfrm>
              <a:off x="6245676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5" name="Oval 1774"/>
            <p:cNvSpPr>
              <a:spLocks noChangeArrowheads="1"/>
            </p:cNvSpPr>
            <p:nvPr userDrawn="1"/>
          </p:nvSpPr>
          <p:spPr bwMode="auto">
            <a:xfrm>
              <a:off x="6245676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6" name="Oval 1775"/>
            <p:cNvSpPr>
              <a:spLocks noChangeArrowheads="1"/>
            </p:cNvSpPr>
            <p:nvPr userDrawn="1"/>
          </p:nvSpPr>
          <p:spPr bwMode="auto">
            <a:xfrm>
              <a:off x="6172651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7" name="Oval 1776"/>
            <p:cNvSpPr>
              <a:spLocks noChangeArrowheads="1"/>
            </p:cNvSpPr>
            <p:nvPr userDrawn="1"/>
          </p:nvSpPr>
          <p:spPr bwMode="auto">
            <a:xfrm>
              <a:off x="6172651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8" name="Oval 1777"/>
            <p:cNvSpPr>
              <a:spLocks noChangeArrowheads="1"/>
            </p:cNvSpPr>
            <p:nvPr userDrawn="1"/>
          </p:nvSpPr>
          <p:spPr bwMode="auto">
            <a:xfrm>
              <a:off x="6172651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79" name="Oval 1778"/>
            <p:cNvSpPr>
              <a:spLocks noChangeArrowheads="1"/>
            </p:cNvSpPr>
            <p:nvPr userDrawn="1"/>
          </p:nvSpPr>
          <p:spPr bwMode="auto">
            <a:xfrm>
              <a:off x="6099626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0" name="Oval 1779"/>
            <p:cNvSpPr>
              <a:spLocks noChangeArrowheads="1"/>
            </p:cNvSpPr>
            <p:nvPr userDrawn="1"/>
          </p:nvSpPr>
          <p:spPr bwMode="auto">
            <a:xfrm>
              <a:off x="6099626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1" name="Oval 1780"/>
            <p:cNvSpPr>
              <a:spLocks noChangeArrowheads="1"/>
            </p:cNvSpPr>
            <p:nvPr userDrawn="1"/>
          </p:nvSpPr>
          <p:spPr bwMode="auto">
            <a:xfrm>
              <a:off x="6099626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2" name="Oval 1781"/>
            <p:cNvSpPr>
              <a:spLocks noChangeArrowheads="1"/>
            </p:cNvSpPr>
            <p:nvPr userDrawn="1"/>
          </p:nvSpPr>
          <p:spPr bwMode="auto">
            <a:xfrm>
              <a:off x="6099626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3" name="Oval 1782"/>
            <p:cNvSpPr>
              <a:spLocks noChangeArrowheads="1"/>
            </p:cNvSpPr>
            <p:nvPr userDrawn="1"/>
          </p:nvSpPr>
          <p:spPr bwMode="auto">
            <a:xfrm>
              <a:off x="6099626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4" name="Oval 1783"/>
            <p:cNvSpPr>
              <a:spLocks noChangeArrowheads="1"/>
            </p:cNvSpPr>
            <p:nvPr userDrawn="1"/>
          </p:nvSpPr>
          <p:spPr bwMode="auto">
            <a:xfrm>
              <a:off x="6099626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5" name="Oval 1784"/>
            <p:cNvSpPr>
              <a:spLocks noChangeArrowheads="1"/>
            </p:cNvSpPr>
            <p:nvPr userDrawn="1"/>
          </p:nvSpPr>
          <p:spPr bwMode="auto">
            <a:xfrm>
              <a:off x="6172651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6" name="Oval 1785"/>
            <p:cNvSpPr>
              <a:spLocks noChangeArrowheads="1"/>
            </p:cNvSpPr>
            <p:nvPr userDrawn="1"/>
          </p:nvSpPr>
          <p:spPr bwMode="auto">
            <a:xfrm>
              <a:off x="6245676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7" name="Oval 1786"/>
            <p:cNvSpPr>
              <a:spLocks noChangeArrowheads="1"/>
            </p:cNvSpPr>
            <p:nvPr userDrawn="1"/>
          </p:nvSpPr>
          <p:spPr bwMode="auto">
            <a:xfrm>
              <a:off x="631711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8" name="Oval 1787"/>
            <p:cNvSpPr>
              <a:spLocks noChangeArrowheads="1"/>
            </p:cNvSpPr>
            <p:nvPr userDrawn="1"/>
          </p:nvSpPr>
          <p:spPr bwMode="auto">
            <a:xfrm>
              <a:off x="6390138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89" name="Oval 1788"/>
            <p:cNvSpPr>
              <a:spLocks noChangeArrowheads="1"/>
            </p:cNvSpPr>
            <p:nvPr userDrawn="1"/>
          </p:nvSpPr>
          <p:spPr bwMode="auto">
            <a:xfrm>
              <a:off x="6390138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0" name="Oval 1789"/>
            <p:cNvSpPr>
              <a:spLocks noChangeArrowheads="1"/>
            </p:cNvSpPr>
            <p:nvPr userDrawn="1"/>
          </p:nvSpPr>
          <p:spPr bwMode="auto">
            <a:xfrm>
              <a:off x="6390138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1" name="Oval 1790"/>
            <p:cNvSpPr>
              <a:spLocks noChangeArrowheads="1"/>
            </p:cNvSpPr>
            <p:nvPr userDrawn="1"/>
          </p:nvSpPr>
          <p:spPr bwMode="auto">
            <a:xfrm>
              <a:off x="6390138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2" name="Oval 1791"/>
            <p:cNvSpPr>
              <a:spLocks noChangeArrowheads="1"/>
            </p:cNvSpPr>
            <p:nvPr userDrawn="1"/>
          </p:nvSpPr>
          <p:spPr bwMode="auto">
            <a:xfrm>
              <a:off x="6390138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3" name="Oval 1792"/>
            <p:cNvSpPr>
              <a:spLocks noChangeArrowheads="1"/>
            </p:cNvSpPr>
            <p:nvPr userDrawn="1"/>
          </p:nvSpPr>
          <p:spPr bwMode="auto">
            <a:xfrm>
              <a:off x="6390138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4" name="Oval 1793"/>
            <p:cNvSpPr>
              <a:spLocks noChangeArrowheads="1"/>
            </p:cNvSpPr>
            <p:nvPr userDrawn="1"/>
          </p:nvSpPr>
          <p:spPr bwMode="auto">
            <a:xfrm>
              <a:off x="6390138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5" name="Oval 1794"/>
            <p:cNvSpPr>
              <a:spLocks noChangeArrowheads="1"/>
            </p:cNvSpPr>
            <p:nvPr userDrawn="1"/>
          </p:nvSpPr>
          <p:spPr bwMode="auto">
            <a:xfrm>
              <a:off x="6463163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6" name="Oval 1795"/>
            <p:cNvSpPr>
              <a:spLocks noChangeArrowheads="1"/>
            </p:cNvSpPr>
            <p:nvPr userDrawn="1"/>
          </p:nvSpPr>
          <p:spPr bwMode="auto">
            <a:xfrm>
              <a:off x="6536188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7" name="Oval 1796"/>
            <p:cNvSpPr>
              <a:spLocks noChangeArrowheads="1"/>
            </p:cNvSpPr>
            <p:nvPr userDrawn="1"/>
          </p:nvSpPr>
          <p:spPr bwMode="auto">
            <a:xfrm>
              <a:off x="6607626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8" name="Oval 1797"/>
            <p:cNvSpPr>
              <a:spLocks noChangeArrowheads="1"/>
            </p:cNvSpPr>
            <p:nvPr userDrawn="1"/>
          </p:nvSpPr>
          <p:spPr bwMode="auto">
            <a:xfrm>
              <a:off x="6680651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99" name="Oval 1798"/>
            <p:cNvSpPr>
              <a:spLocks noChangeArrowheads="1"/>
            </p:cNvSpPr>
            <p:nvPr userDrawn="1"/>
          </p:nvSpPr>
          <p:spPr bwMode="auto">
            <a:xfrm>
              <a:off x="6753676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0" name="Oval 1799"/>
            <p:cNvSpPr>
              <a:spLocks noChangeArrowheads="1"/>
            </p:cNvSpPr>
            <p:nvPr userDrawn="1"/>
          </p:nvSpPr>
          <p:spPr bwMode="auto">
            <a:xfrm>
              <a:off x="6826701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1" name="Oval 1800"/>
            <p:cNvSpPr>
              <a:spLocks noChangeArrowheads="1"/>
            </p:cNvSpPr>
            <p:nvPr userDrawn="1"/>
          </p:nvSpPr>
          <p:spPr bwMode="auto">
            <a:xfrm>
              <a:off x="6899726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2" name="Oval 1801"/>
            <p:cNvSpPr>
              <a:spLocks noChangeArrowheads="1"/>
            </p:cNvSpPr>
            <p:nvPr userDrawn="1"/>
          </p:nvSpPr>
          <p:spPr bwMode="auto">
            <a:xfrm>
              <a:off x="6972751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3" name="Oval 1802"/>
            <p:cNvSpPr>
              <a:spLocks noChangeArrowheads="1"/>
            </p:cNvSpPr>
            <p:nvPr userDrawn="1"/>
          </p:nvSpPr>
          <p:spPr bwMode="auto">
            <a:xfrm>
              <a:off x="7044188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4" name="Oval 1803"/>
            <p:cNvSpPr>
              <a:spLocks noChangeArrowheads="1"/>
            </p:cNvSpPr>
            <p:nvPr userDrawn="1"/>
          </p:nvSpPr>
          <p:spPr bwMode="auto">
            <a:xfrm>
              <a:off x="7117213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5" name="Oval 1804"/>
            <p:cNvSpPr>
              <a:spLocks noChangeArrowheads="1"/>
            </p:cNvSpPr>
            <p:nvPr userDrawn="1"/>
          </p:nvSpPr>
          <p:spPr bwMode="auto">
            <a:xfrm>
              <a:off x="7117213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6" name="Oval 1805"/>
            <p:cNvSpPr>
              <a:spLocks noChangeArrowheads="1"/>
            </p:cNvSpPr>
            <p:nvPr userDrawn="1"/>
          </p:nvSpPr>
          <p:spPr bwMode="auto">
            <a:xfrm>
              <a:off x="7117213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7" name="Oval 1806"/>
            <p:cNvSpPr>
              <a:spLocks noChangeArrowheads="1"/>
            </p:cNvSpPr>
            <p:nvPr userDrawn="1"/>
          </p:nvSpPr>
          <p:spPr bwMode="auto">
            <a:xfrm>
              <a:off x="7117213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8" name="Oval 1807"/>
            <p:cNvSpPr>
              <a:spLocks noChangeArrowheads="1"/>
            </p:cNvSpPr>
            <p:nvPr userDrawn="1"/>
          </p:nvSpPr>
          <p:spPr bwMode="auto">
            <a:xfrm>
              <a:off x="7190238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09" name="Oval 1808"/>
            <p:cNvSpPr>
              <a:spLocks noChangeArrowheads="1"/>
            </p:cNvSpPr>
            <p:nvPr userDrawn="1"/>
          </p:nvSpPr>
          <p:spPr bwMode="auto">
            <a:xfrm>
              <a:off x="7261676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0" name="Oval 1809"/>
            <p:cNvSpPr>
              <a:spLocks noChangeArrowheads="1"/>
            </p:cNvSpPr>
            <p:nvPr userDrawn="1"/>
          </p:nvSpPr>
          <p:spPr bwMode="auto">
            <a:xfrm>
              <a:off x="7261676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1" name="Oval 1810"/>
            <p:cNvSpPr>
              <a:spLocks noChangeArrowheads="1"/>
            </p:cNvSpPr>
            <p:nvPr userDrawn="1"/>
          </p:nvSpPr>
          <p:spPr bwMode="auto">
            <a:xfrm>
              <a:off x="7190238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2" name="Oval 1811"/>
            <p:cNvSpPr>
              <a:spLocks noChangeArrowheads="1"/>
            </p:cNvSpPr>
            <p:nvPr userDrawn="1"/>
          </p:nvSpPr>
          <p:spPr bwMode="auto">
            <a:xfrm>
              <a:off x="7190238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3" name="Oval 1812"/>
            <p:cNvSpPr>
              <a:spLocks noChangeArrowheads="1"/>
            </p:cNvSpPr>
            <p:nvPr userDrawn="1"/>
          </p:nvSpPr>
          <p:spPr bwMode="auto">
            <a:xfrm>
              <a:off x="7261676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4" name="Oval 1814"/>
            <p:cNvSpPr>
              <a:spLocks noChangeArrowheads="1"/>
            </p:cNvSpPr>
            <p:nvPr userDrawn="1"/>
          </p:nvSpPr>
          <p:spPr bwMode="auto">
            <a:xfrm>
              <a:off x="726167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5" name="Oval 1815"/>
            <p:cNvSpPr>
              <a:spLocks noChangeArrowheads="1"/>
            </p:cNvSpPr>
            <p:nvPr userDrawn="1"/>
          </p:nvSpPr>
          <p:spPr bwMode="auto">
            <a:xfrm>
              <a:off x="7190238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6" name="Oval 1816"/>
            <p:cNvSpPr>
              <a:spLocks noChangeArrowheads="1"/>
            </p:cNvSpPr>
            <p:nvPr userDrawn="1"/>
          </p:nvSpPr>
          <p:spPr bwMode="auto">
            <a:xfrm>
              <a:off x="7190238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7" name="Oval 1817"/>
            <p:cNvSpPr>
              <a:spLocks noChangeArrowheads="1"/>
            </p:cNvSpPr>
            <p:nvPr userDrawn="1"/>
          </p:nvSpPr>
          <p:spPr bwMode="auto">
            <a:xfrm>
              <a:off x="726167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8" name="Oval 1818"/>
            <p:cNvSpPr>
              <a:spLocks noChangeArrowheads="1"/>
            </p:cNvSpPr>
            <p:nvPr userDrawn="1"/>
          </p:nvSpPr>
          <p:spPr bwMode="auto">
            <a:xfrm>
              <a:off x="7261675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19" name="Oval 1819"/>
            <p:cNvSpPr>
              <a:spLocks noChangeArrowheads="1"/>
            </p:cNvSpPr>
            <p:nvPr userDrawn="1"/>
          </p:nvSpPr>
          <p:spPr bwMode="auto">
            <a:xfrm>
              <a:off x="7190238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0" name="Oval 1820"/>
            <p:cNvSpPr>
              <a:spLocks noChangeArrowheads="1"/>
            </p:cNvSpPr>
            <p:nvPr userDrawn="1"/>
          </p:nvSpPr>
          <p:spPr bwMode="auto">
            <a:xfrm>
              <a:off x="719023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1" name="Oval 1821"/>
            <p:cNvSpPr>
              <a:spLocks noChangeArrowheads="1"/>
            </p:cNvSpPr>
            <p:nvPr userDrawn="1"/>
          </p:nvSpPr>
          <p:spPr bwMode="auto">
            <a:xfrm>
              <a:off x="7117213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2" name="Oval 1822"/>
            <p:cNvSpPr>
              <a:spLocks noChangeArrowheads="1"/>
            </p:cNvSpPr>
            <p:nvPr userDrawn="1"/>
          </p:nvSpPr>
          <p:spPr bwMode="auto">
            <a:xfrm>
              <a:off x="7117213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3" name="Oval 1823"/>
            <p:cNvSpPr>
              <a:spLocks noChangeArrowheads="1"/>
            </p:cNvSpPr>
            <p:nvPr userDrawn="1"/>
          </p:nvSpPr>
          <p:spPr bwMode="auto">
            <a:xfrm>
              <a:off x="7117213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4" name="Oval 1824"/>
            <p:cNvSpPr>
              <a:spLocks noChangeArrowheads="1"/>
            </p:cNvSpPr>
            <p:nvPr userDrawn="1"/>
          </p:nvSpPr>
          <p:spPr bwMode="auto">
            <a:xfrm>
              <a:off x="704418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5" name="Oval 1825"/>
            <p:cNvSpPr>
              <a:spLocks noChangeArrowheads="1"/>
            </p:cNvSpPr>
            <p:nvPr userDrawn="1"/>
          </p:nvSpPr>
          <p:spPr bwMode="auto">
            <a:xfrm>
              <a:off x="6972750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6" name="Oval 1826"/>
            <p:cNvSpPr>
              <a:spLocks noChangeArrowheads="1"/>
            </p:cNvSpPr>
            <p:nvPr userDrawn="1"/>
          </p:nvSpPr>
          <p:spPr bwMode="auto">
            <a:xfrm>
              <a:off x="6899725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7" name="Oval 1827"/>
            <p:cNvSpPr>
              <a:spLocks noChangeArrowheads="1"/>
            </p:cNvSpPr>
            <p:nvPr userDrawn="1"/>
          </p:nvSpPr>
          <p:spPr bwMode="auto">
            <a:xfrm>
              <a:off x="6899725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8" name="Oval 1828"/>
            <p:cNvSpPr>
              <a:spLocks noChangeArrowheads="1"/>
            </p:cNvSpPr>
            <p:nvPr userDrawn="1"/>
          </p:nvSpPr>
          <p:spPr bwMode="auto">
            <a:xfrm>
              <a:off x="6826700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29" name="Oval 1829"/>
            <p:cNvSpPr>
              <a:spLocks noChangeArrowheads="1"/>
            </p:cNvSpPr>
            <p:nvPr userDrawn="1"/>
          </p:nvSpPr>
          <p:spPr bwMode="auto">
            <a:xfrm>
              <a:off x="675367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0" name="Oval 1830"/>
            <p:cNvSpPr>
              <a:spLocks noChangeArrowheads="1"/>
            </p:cNvSpPr>
            <p:nvPr userDrawn="1"/>
          </p:nvSpPr>
          <p:spPr bwMode="auto">
            <a:xfrm>
              <a:off x="675367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1" name="Oval 1831"/>
            <p:cNvSpPr>
              <a:spLocks noChangeArrowheads="1"/>
            </p:cNvSpPr>
            <p:nvPr userDrawn="1"/>
          </p:nvSpPr>
          <p:spPr bwMode="auto">
            <a:xfrm>
              <a:off x="6826700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2" name="Oval 1832"/>
            <p:cNvSpPr>
              <a:spLocks noChangeArrowheads="1"/>
            </p:cNvSpPr>
            <p:nvPr userDrawn="1"/>
          </p:nvSpPr>
          <p:spPr bwMode="auto">
            <a:xfrm>
              <a:off x="6826700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3" name="Oval 1833"/>
            <p:cNvSpPr>
              <a:spLocks noChangeArrowheads="1"/>
            </p:cNvSpPr>
            <p:nvPr userDrawn="1"/>
          </p:nvSpPr>
          <p:spPr bwMode="auto">
            <a:xfrm>
              <a:off x="6899725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4" name="Oval 1834"/>
            <p:cNvSpPr>
              <a:spLocks noChangeArrowheads="1"/>
            </p:cNvSpPr>
            <p:nvPr userDrawn="1"/>
          </p:nvSpPr>
          <p:spPr bwMode="auto">
            <a:xfrm>
              <a:off x="6972750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5" name="Oval 1835"/>
            <p:cNvSpPr>
              <a:spLocks noChangeArrowheads="1"/>
            </p:cNvSpPr>
            <p:nvPr userDrawn="1"/>
          </p:nvSpPr>
          <p:spPr bwMode="auto">
            <a:xfrm>
              <a:off x="704418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6" name="Oval 1836"/>
            <p:cNvSpPr>
              <a:spLocks noChangeArrowheads="1"/>
            </p:cNvSpPr>
            <p:nvPr userDrawn="1"/>
          </p:nvSpPr>
          <p:spPr bwMode="auto">
            <a:xfrm>
              <a:off x="704418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7" name="Oval 1837"/>
            <p:cNvSpPr>
              <a:spLocks noChangeArrowheads="1"/>
            </p:cNvSpPr>
            <p:nvPr userDrawn="1"/>
          </p:nvSpPr>
          <p:spPr bwMode="auto">
            <a:xfrm>
              <a:off x="704418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8" name="Oval 1838"/>
            <p:cNvSpPr>
              <a:spLocks noChangeArrowheads="1"/>
            </p:cNvSpPr>
            <p:nvPr userDrawn="1"/>
          </p:nvSpPr>
          <p:spPr bwMode="auto">
            <a:xfrm>
              <a:off x="711721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39" name="Oval 1839"/>
            <p:cNvSpPr>
              <a:spLocks noChangeArrowheads="1"/>
            </p:cNvSpPr>
            <p:nvPr userDrawn="1"/>
          </p:nvSpPr>
          <p:spPr bwMode="auto">
            <a:xfrm>
              <a:off x="7117213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0" name="Oval 1840"/>
            <p:cNvSpPr>
              <a:spLocks noChangeArrowheads="1"/>
            </p:cNvSpPr>
            <p:nvPr userDrawn="1"/>
          </p:nvSpPr>
          <p:spPr bwMode="auto">
            <a:xfrm>
              <a:off x="704418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1" name="Oval 1841"/>
            <p:cNvSpPr>
              <a:spLocks noChangeArrowheads="1"/>
            </p:cNvSpPr>
            <p:nvPr userDrawn="1"/>
          </p:nvSpPr>
          <p:spPr bwMode="auto">
            <a:xfrm>
              <a:off x="6972750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2" name="Oval 1842"/>
            <p:cNvSpPr>
              <a:spLocks noChangeArrowheads="1"/>
            </p:cNvSpPr>
            <p:nvPr userDrawn="1"/>
          </p:nvSpPr>
          <p:spPr bwMode="auto">
            <a:xfrm>
              <a:off x="6972750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3" name="Oval 1843"/>
            <p:cNvSpPr>
              <a:spLocks noChangeArrowheads="1"/>
            </p:cNvSpPr>
            <p:nvPr userDrawn="1"/>
          </p:nvSpPr>
          <p:spPr bwMode="auto">
            <a:xfrm>
              <a:off x="6972750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4" name="Oval 1844"/>
            <p:cNvSpPr>
              <a:spLocks noChangeArrowheads="1"/>
            </p:cNvSpPr>
            <p:nvPr userDrawn="1"/>
          </p:nvSpPr>
          <p:spPr bwMode="auto">
            <a:xfrm>
              <a:off x="6899725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5" name="Oval 1845"/>
            <p:cNvSpPr>
              <a:spLocks noChangeArrowheads="1"/>
            </p:cNvSpPr>
            <p:nvPr userDrawn="1"/>
          </p:nvSpPr>
          <p:spPr bwMode="auto">
            <a:xfrm>
              <a:off x="6899725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6" name="Oval 1846"/>
            <p:cNvSpPr>
              <a:spLocks noChangeArrowheads="1"/>
            </p:cNvSpPr>
            <p:nvPr userDrawn="1"/>
          </p:nvSpPr>
          <p:spPr bwMode="auto">
            <a:xfrm>
              <a:off x="689972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7" name="Oval 1847"/>
            <p:cNvSpPr>
              <a:spLocks noChangeArrowheads="1"/>
            </p:cNvSpPr>
            <p:nvPr userDrawn="1"/>
          </p:nvSpPr>
          <p:spPr bwMode="auto">
            <a:xfrm>
              <a:off x="6826700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8" name="Oval 1848"/>
            <p:cNvSpPr>
              <a:spLocks noChangeArrowheads="1"/>
            </p:cNvSpPr>
            <p:nvPr userDrawn="1"/>
          </p:nvSpPr>
          <p:spPr bwMode="auto">
            <a:xfrm>
              <a:off x="6826700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49" name="Oval 1849"/>
            <p:cNvSpPr>
              <a:spLocks noChangeArrowheads="1"/>
            </p:cNvSpPr>
            <p:nvPr userDrawn="1"/>
          </p:nvSpPr>
          <p:spPr bwMode="auto">
            <a:xfrm>
              <a:off x="6826700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0" name="Oval 1850"/>
            <p:cNvSpPr>
              <a:spLocks noChangeArrowheads="1"/>
            </p:cNvSpPr>
            <p:nvPr userDrawn="1"/>
          </p:nvSpPr>
          <p:spPr bwMode="auto">
            <a:xfrm>
              <a:off x="6753675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1" name="Oval 1851"/>
            <p:cNvSpPr>
              <a:spLocks noChangeArrowheads="1"/>
            </p:cNvSpPr>
            <p:nvPr userDrawn="1"/>
          </p:nvSpPr>
          <p:spPr bwMode="auto">
            <a:xfrm>
              <a:off x="675367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2" name="Oval 1852"/>
            <p:cNvSpPr>
              <a:spLocks noChangeArrowheads="1"/>
            </p:cNvSpPr>
            <p:nvPr userDrawn="1"/>
          </p:nvSpPr>
          <p:spPr bwMode="auto">
            <a:xfrm>
              <a:off x="6680650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3" name="Oval 1853"/>
            <p:cNvSpPr>
              <a:spLocks noChangeArrowheads="1"/>
            </p:cNvSpPr>
            <p:nvPr userDrawn="1"/>
          </p:nvSpPr>
          <p:spPr bwMode="auto">
            <a:xfrm>
              <a:off x="6680650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4" name="Oval 1854"/>
            <p:cNvSpPr>
              <a:spLocks noChangeArrowheads="1"/>
            </p:cNvSpPr>
            <p:nvPr userDrawn="1"/>
          </p:nvSpPr>
          <p:spPr bwMode="auto">
            <a:xfrm>
              <a:off x="660762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5" name="Oval 1855"/>
            <p:cNvSpPr>
              <a:spLocks noChangeArrowheads="1"/>
            </p:cNvSpPr>
            <p:nvPr userDrawn="1"/>
          </p:nvSpPr>
          <p:spPr bwMode="auto">
            <a:xfrm>
              <a:off x="6536188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6" name="Oval 1856"/>
            <p:cNvSpPr>
              <a:spLocks noChangeArrowheads="1"/>
            </p:cNvSpPr>
            <p:nvPr userDrawn="1"/>
          </p:nvSpPr>
          <p:spPr bwMode="auto">
            <a:xfrm>
              <a:off x="6463163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7" name="Oval 1857"/>
            <p:cNvSpPr>
              <a:spLocks noChangeArrowheads="1"/>
            </p:cNvSpPr>
            <p:nvPr userDrawn="1"/>
          </p:nvSpPr>
          <p:spPr bwMode="auto">
            <a:xfrm>
              <a:off x="639013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8" name="Oval 1858"/>
            <p:cNvSpPr>
              <a:spLocks noChangeArrowheads="1"/>
            </p:cNvSpPr>
            <p:nvPr userDrawn="1"/>
          </p:nvSpPr>
          <p:spPr bwMode="auto">
            <a:xfrm>
              <a:off x="639013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59" name="Oval 1859"/>
            <p:cNvSpPr>
              <a:spLocks noChangeArrowheads="1"/>
            </p:cNvSpPr>
            <p:nvPr userDrawn="1"/>
          </p:nvSpPr>
          <p:spPr bwMode="auto">
            <a:xfrm>
              <a:off x="6463163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0" name="Oval 1860"/>
            <p:cNvSpPr>
              <a:spLocks noChangeArrowheads="1"/>
            </p:cNvSpPr>
            <p:nvPr userDrawn="1"/>
          </p:nvSpPr>
          <p:spPr bwMode="auto">
            <a:xfrm>
              <a:off x="6536188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1" name="Oval 1861"/>
            <p:cNvSpPr>
              <a:spLocks noChangeArrowheads="1"/>
            </p:cNvSpPr>
            <p:nvPr userDrawn="1"/>
          </p:nvSpPr>
          <p:spPr bwMode="auto">
            <a:xfrm>
              <a:off x="660762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2" name="Oval 1862"/>
            <p:cNvSpPr>
              <a:spLocks noChangeArrowheads="1"/>
            </p:cNvSpPr>
            <p:nvPr userDrawn="1"/>
          </p:nvSpPr>
          <p:spPr bwMode="auto">
            <a:xfrm>
              <a:off x="6607625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3" name="Oval 1863"/>
            <p:cNvSpPr>
              <a:spLocks noChangeArrowheads="1"/>
            </p:cNvSpPr>
            <p:nvPr userDrawn="1"/>
          </p:nvSpPr>
          <p:spPr bwMode="auto">
            <a:xfrm>
              <a:off x="6680650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4" name="Oval 1864"/>
            <p:cNvSpPr>
              <a:spLocks noChangeArrowheads="1"/>
            </p:cNvSpPr>
            <p:nvPr userDrawn="1"/>
          </p:nvSpPr>
          <p:spPr bwMode="auto">
            <a:xfrm>
              <a:off x="668065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5" name="Oval 1865"/>
            <p:cNvSpPr>
              <a:spLocks noChangeArrowheads="1"/>
            </p:cNvSpPr>
            <p:nvPr userDrawn="1"/>
          </p:nvSpPr>
          <p:spPr bwMode="auto">
            <a:xfrm>
              <a:off x="6753675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6" name="Oval 1866"/>
            <p:cNvSpPr>
              <a:spLocks noChangeArrowheads="1"/>
            </p:cNvSpPr>
            <p:nvPr userDrawn="1"/>
          </p:nvSpPr>
          <p:spPr bwMode="auto">
            <a:xfrm>
              <a:off x="675367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7" name="Oval 1867"/>
            <p:cNvSpPr>
              <a:spLocks noChangeArrowheads="1"/>
            </p:cNvSpPr>
            <p:nvPr userDrawn="1"/>
          </p:nvSpPr>
          <p:spPr bwMode="auto">
            <a:xfrm>
              <a:off x="6680650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8" name="Oval 1868"/>
            <p:cNvSpPr>
              <a:spLocks noChangeArrowheads="1"/>
            </p:cNvSpPr>
            <p:nvPr userDrawn="1"/>
          </p:nvSpPr>
          <p:spPr bwMode="auto">
            <a:xfrm>
              <a:off x="660762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69" name="Oval 1869"/>
            <p:cNvSpPr>
              <a:spLocks noChangeArrowheads="1"/>
            </p:cNvSpPr>
            <p:nvPr userDrawn="1"/>
          </p:nvSpPr>
          <p:spPr bwMode="auto">
            <a:xfrm>
              <a:off x="6536188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0" name="Oval 1870"/>
            <p:cNvSpPr>
              <a:spLocks noChangeArrowheads="1"/>
            </p:cNvSpPr>
            <p:nvPr userDrawn="1"/>
          </p:nvSpPr>
          <p:spPr bwMode="auto">
            <a:xfrm>
              <a:off x="6463163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1" name="Oval 1871"/>
            <p:cNvSpPr>
              <a:spLocks noChangeArrowheads="1"/>
            </p:cNvSpPr>
            <p:nvPr userDrawn="1"/>
          </p:nvSpPr>
          <p:spPr bwMode="auto">
            <a:xfrm>
              <a:off x="646316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2" name="Oval 1872"/>
            <p:cNvSpPr>
              <a:spLocks noChangeArrowheads="1"/>
            </p:cNvSpPr>
            <p:nvPr userDrawn="1"/>
          </p:nvSpPr>
          <p:spPr bwMode="auto">
            <a:xfrm>
              <a:off x="6463163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3" name="Oval 1873"/>
            <p:cNvSpPr>
              <a:spLocks noChangeArrowheads="1"/>
            </p:cNvSpPr>
            <p:nvPr userDrawn="1"/>
          </p:nvSpPr>
          <p:spPr bwMode="auto">
            <a:xfrm>
              <a:off x="653618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4" name="Oval 1874"/>
            <p:cNvSpPr>
              <a:spLocks noChangeArrowheads="1"/>
            </p:cNvSpPr>
            <p:nvPr userDrawn="1"/>
          </p:nvSpPr>
          <p:spPr bwMode="auto">
            <a:xfrm>
              <a:off x="6536188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5" name="Oval 1875"/>
            <p:cNvSpPr>
              <a:spLocks noChangeArrowheads="1"/>
            </p:cNvSpPr>
            <p:nvPr userDrawn="1"/>
          </p:nvSpPr>
          <p:spPr bwMode="auto">
            <a:xfrm>
              <a:off x="6607625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6" name="Oval 1876"/>
            <p:cNvSpPr>
              <a:spLocks noChangeArrowheads="1"/>
            </p:cNvSpPr>
            <p:nvPr userDrawn="1"/>
          </p:nvSpPr>
          <p:spPr bwMode="auto">
            <a:xfrm>
              <a:off x="639013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7" name="Oval 1877"/>
            <p:cNvSpPr>
              <a:spLocks noChangeArrowheads="1"/>
            </p:cNvSpPr>
            <p:nvPr userDrawn="1"/>
          </p:nvSpPr>
          <p:spPr bwMode="auto">
            <a:xfrm>
              <a:off x="639013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8" name="Oval 1878"/>
            <p:cNvSpPr>
              <a:spLocks noChangeArrowheads="1"/>
            </p:cNvSpPr>
            <p:nvPr userDrawn="1"/>
          </p:nvSpPr>
          <p:spPr bwMode="auto">
            <a:xfrm>
              <a:off x="639013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79" name="Oval 1879"/>
            <p:cNvSpPr>
              <a:spLocks noChangeArrowheads="1"/>
            </p:cNvSpPr>
            <p:nvPr userDrawn="1"/>
          </p:nvSpPr>
          <p:spPr bwMode="auto">
            <a:xfrm>
              <a:off x="631711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0" name="Oval 1880"/>
            <p:cNvSpPr>
              <a:spLocks noChangeArrowheads="1"/>
            </p:cNvSpPr>
            <p:nvPr userDrawn="1"/>
          </p:nvSpPr>
          <p:spPr bwMode="auto">
            <a:xfrm>
              <a:off x="631711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1" name="Oval 1881"/>
            <p:cNvSpPr>
              <a:spLocks noChangeArrowheads="1"/>
            </p:cNvSpPr>
            <p:nvPr userDrawn="1"/>
          </p:nvSpPr>
          <p:spPr bwMode="auto">
            <a:xfrm>
              <a:off x="6245675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2" name="Oval 1882"/>
            <p:cNvSpPr>
              <a:spLocks noChangeArrowheads="1"/>
            </p:cNvSpPr>
            <p:nvPr userDrawn="1"/>
          </p:nvSpPr>
          <p:spPr bwMode="auto">
            <a:xfrm>
              <a:off x="6245675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3" name="Oval 1883"/>
            <p:cNvSpPr>
              <a:spLocks noChangeArrowheads="1"/>
            </p:cNvSpPr>
            <p:nvPr userDrawn="1"/>
          </p:nvSpPr>
          <p:spPr bwMode="auto">
            <a:xfrm>
              <a:off x="6245675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4" name="Oval 1884"/>
            <p:cNvSpPr>
              <a:spLocks noChangeArrowheads="1"/>
            </p:cNvSpPr>
            <p:nvPr userDrawn="1"/>
          </p:nvSpPr>
          <p:spPr bwMode="auto">
            <a:xfrm>
              <a:off x="6172650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5" name="Oval 1885"/>
            <p:cNvSpPr>
              <a:spLocks noChangeArrowheads="1"/>
            </p:cNvSpPr>
            <p:nvPr userDrawn="1"/>
          </p:nvSpPr>
          <p:spPr bwMode="auto">
            <a:xfrm>
              <a:off x="6172650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6" name="Oval 1886"/>
            <p:cNvSpPr>
              <a:spLocks noChangeArrowheads="1"/>
            </p:cNvSpPr>
            <p:nvPr userDrawn="1"/>
          </p:nvSpPr>
          <p:spPr bwMode="auto">
            <a:xfrm>
              <a:off x="6172650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7" name="Oval 1887"/>
            <p:cNvSpPr>
              <a:spLocks noChangeArrowheads="1"/>
            </p:cNvSpPr>
            <p:nvPr userDrawn="1"/>
          </p:nvSpPr>
          <p:spPr bwMode="auto">
            <a:xfrm>
              <a:off x="6172650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8" name="Oval 1888"/>
            <p:cNvSpPr>
              <a:spLocks noChangeArrowheads="1"/>
            </p:cNvSpPr>
            <p:nvPr userDrawn="1"/>
          </p:nvSpPr>
          <p:spPr bwMode="auto">
            <a:xfrm>
              <a:off x="6245675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89" name="Oval 1889"/>
            <p:cNvSpPr>
              <a:spLocks noChangeArrowheads="1"/>
            </p:cNvSpPr>
            <p:nvPr userDrawn="1"/>
          </p:nvSpPr>
          <p:spPr bwMode="auto">
            <a:xfrm>
              <a:off x="6245675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0" name="Oval 1890"/>
            <p:cNvSpPr>
              <a:spLocks noChangeArrowheads="1"/>
            </p:cNvSpPr>
            <p:nvPr userDrawn="1"/>
          </p:nvSpPr>
          <p:spPr bwMode="auto">
            <a:xfrm>
              <a:off x="6245675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1" name="Oval 1891"/>
            <p:cNvSpPr>
              <a:spLocks noChangeArrowheads="1"/>
            </p:cNvSpPr>
            <p:nvPr userDrawn="1"/>
          </p:nvSpPr>
          <p:spPr bwMode="auto">
            <a:xfrm>
              <a:off x="6317113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2" name="Oval 1892"/>
            <p:cNvSpPr>
              <a:spLocks noChangeArrowheads="1"/>
            </p:cNvSpPr>
            <p:nvPr userDrawn="1"/>
          </p:nvSpPr>
          <p:spPr bwMode="auto">
            <a:xfrm>
              <a:off x="6317113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3" name="Oval 1893"/>
            <p:cNvSpPr>
              <a:spLocks noChangeArrowheads="1"/>
            </p:cNvSpPr>
            <p:nvPr userDrawn="1"/>
          </p:nvSpPr>
          <p:spPr bwMode="auto">
            <a:xfrm>
              <a:off x="6317113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4" name="Oval 1894"/>
            <p:cNvSpPr>
              <a:spLocks noChangeArrowheads="1"/>
            </p:cNvSpPr>
            <p:nvPr userDrawn="1"/>
          </p:nvSpPr>
          <p:spPr bwMode="auto">
            <a:xfrm>
              <a:off x="6317113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5" name="Oval 1895"/>
            <p:cNvSpPr>
              <a:spLocks noChangeArrowheads="1"/>
            </p:cNvSpPr>
            <p:nvPr userDrawn="1"/>
          </p:nvSpPr>
          <p:spPr bwMode="auto">
            <a:xfrm>
              <a:off x="631711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6" name="Oval 1896"/>
            <p:cNvSpPr>
              <a:spLocks noChangeArrowheads="1"/>
            </p:cNvSpPr>
            <p:nvPr userDrawn="1"/>
          </p:nvSpPr>
          <p:spPr bwMode="auto">
            <a:xfrm>
              <a:off x="733470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7" name="Oval 1897"/>
            <p:cNvSpPr>
              <a:spLocks noChangeArrowheads="1"/>
            </p:cNvSpPr>
            <p:nvPr userDrawn="1"/>
          </p:nvSpPr>
          <p:spPr bwMode="auto">
            <a:xfrm>
              <a:off x="740772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8" name="Oval 1898"/>
            <p:cNvSpPr>
              <a:spLocks noChangeArrowheads="1"/>
            </p:cNvSpPr>
            <p:nvPr userDrawn="1"/>
          </p:nvSpPr>
          <p:spPr bwMode="auto">
            <a:xfrm>
              <a:off x="7698238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99" name="Oval 1899"/>
            <p:cNvSpPr>
              <a:spLocks noChangeArrowheads="1"/>
            </p:cNvSpPr>
            <p:nvPr userDrawn="1"/>
          </p:nvSpPr>
          <p:spPr bwMode="auto">
            <a:xfrm>
              <a:off x="769823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0" name="Oval 1900"/>
            <p:cNvSpPr>
              <a:spLocks noChangeArrowheads="1"/>
            </p:cNvSpPr>
            <p:nvPr userDrawn="1"/>
          </p:nvSpPr>
          <p:spPr bwMode="auto">
            <a:xfrm>
              <a:off x="769823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1" name="Oval 1901"/>
            <p:cNvSpPr>
              <a:spLocks noChangeArrowheads="1"/>
            </p:cNvSpPr>
            <p:nvPr userDrawn="1"/>
          </p:nvSpPr>
          <p:spPr bwMode="auto">
            <a:xfrm>
              <a:off x="769823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2" name="Oval 1902"/>
            <p:cNvSpPr>
              <a:spLocks noChangeArrowheads="1"/>
            </p:cNvSpPr>
            <p:nvPr userDrawn="1"/>
          </p:nvSpPr>
          <p:spPr bwMode="auto">
            <a:xfrm>
              <a:off x="769823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3" name="Oval 1903"/>
            <p:cNvSpPr>
              <a:spLocks noChangeArrowheads="1"/>
            </p:cNvSpPr>
            <p:nvPr userDrawn="1"/>
          </p:nvSpPr>
          <p:spPr bwMode="auto">
            <a:xfrm>
              <a:off x="769823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4" name="Oval 1904"/>
            <p:cNvSpPr>
              <a:spLocks noChangeArrowheads="1"/>
            </p:cNvSpPr>
            <p:nvPr userDrawn="1"/>
          </p:nvSpPr>
          <p:spPr bwMode="auto">
            <a:xfrm>
              <a:off x="762521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5" name="Oval 1905"/>
            <p:cNvSpPr>
              <a:spLocks noChangeArrowheads="1"/>
            </p:cNvSpPr>
            <p:nvPr userDrawn="1"/>
          </p:nvSpPr>
          <p:spPr bwMode="auto">
            <a:xfrm>
              <a:off x="7553775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6" name="Oval 1906"/>
            <p:cNvSpPr>
              <a:spLocks noChangeArrowheads="1"/>
            </p:cNvSpPr>
            <p:nvPr userDrawn="1"/>
          </p:nvSpPr>
          <p:spPr bwMode="auto">
            <a:xfrm>
              <a:off x="748075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7" name="Oval 1907"/>
            <p:cNvSpPr>
              <a:spLocks noChangeArrowheads="1"/>
            </p:cNvSpPr>
            <p:nvPr userDrawn="1"/>
          </p:nvSpPr>
          <p:spPr bwMode="auto">
            <a:xfrm>
              <a:off x="7407725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8" name="Oval 1908"/>
            <p:cNvSpPr>
              <a:spLocks noChangeArrowheads="1"/>
            </p:cNvSpPr>
            <p:nvPr userDrawn="1"/>
          </p:nvSpPr>
          <p:spPr bwMode="auto">
            <a:xfrm>
              <a:off x="733470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09" name="Oval 1909"/>
            <p:cNvSpPr>
              <a:spLocks noChangeArrowheads="1"/>
            </p:cNvSpPr>
            <p:nvPr userDrawn="1"/>
          </p:nvSpPr>
          <p:spPr bwMode="auto">
            <a:xfrm>
              <a:off x="7334700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0" name="Oval 1910"/>
            <p:cNvSpPr>
              <a:spLocks noChangeArrowheads="1"/>
            </p:cNvSpPr>
            <p:nvPr userDrawn="1"/>
          </p:nvSpPr>
          <p:spPr bwMode="auto">
            <a:xfrm>
              <a:off x="7334700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1" name="Oval 1911"/>
            <p:cNvSpPr>
              <a:spLocks noChangeArrowheads="1"/>
            </p:cNvSpPr>
            <p:nvPr userDrawn="1"/>
          </p:nvSpPr>
          <p:spPr bwMode="auto">
            <a:xfrm>
              <a:off x="733470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2" name="Oval 1912"/>
            <p:cNvSpPr>
              <a:spLocks noChangeArrowheads="1"/>
            </p:cNvSpPr>
            <p:nvPr userDrawn="1"/>
          </p:nvSpPr>
          <p:spPr bwMode="auto">
            <a:xfrm>
              <a:off x="7334700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3" name="Oval 1913"/>
            <p:cNvSpPr>
              <a:spLocks noChangeArrowheads="1"/>
            </p:cNvSpPr>
            <p:nvPr userDrawn="1"/>
          </p:nvSpPr>
          <p:spPr bwMode="auto">
            <a:xfrm>
              <a:off x="740772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4" name="Oval 1914"/>
            <p:cNvSpPr>
              <a:spLocks noChangeArrowheads="1"/>
            </p:cNvSpPr>
            <p:nvPr userDrawn="1"/>
          </p:nvSpPr>
          <p:spPr bwMode="auto">
            <a:xfrm>
              <a:off x="7480750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5" name="Oval 1915"/>
            <p:cNvSpPr>
              <a:spLocks noChangeArrowheads="1"/>
            </p:cNvSpPr>
            <p:nvPr userDrawn="1"/>
          </p:nvSpPr>
          <p:spPr bwMode="auto">
            <a:xfrm>
              <a:off x="748075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6" name="Oval 1916"/>
            <p:cNvSpPr>
              <a:spLocks noChangeArrowheads="1"/>
            </p:cNvSpPr>
            <p:nvPr userDrawn="1"/>
          </p:nvSpPr>
          <p:spPr bwMode="auto">
            <a:xfrm>
              <a:off x="7480750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7" name="Oval 1917"/>
            <p:cNvSpPr>
              <a:spLocks noChangeArrowheads="1"/>
            </p:cNvSpPr>
            <p:nvPr userDrawn="1"/>
          </p:nvSpPr>
          <p:spPr bwMode="auto">
            <a:xfrm>
              <a:off x="740772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8" name="Oval 1918"/>
            <p:cNvSpPr>
              <a:spLocks noChangeArrowheads="1"/>
            </p:cNvSpPr>
            <p:nvPr userDrawn="1"/>
          </p:nvSpPr>
          <p:spPr bwMode="auto">
            <a:xfrm>
              <a:off x="7334700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9" name="Oval 1919"/>
            <p:cNvSpPr>
              <a:spLocks noChangeArrowheads="1"/>
            </p:cNvSpPr>
            <p:nvPr userDrawn="1"/>
          </p:nvSpPr>
          <p:spPr bwMode="auto">
            <a:xfrm>
              <a:off x="726167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" name="Oval 1920"/>
            <p:cNvSpPr>
              <a:spLocks noChangeArrowheads="1"/>
            </p:cNvSpPr>
            <p:nvPr userDrawn="1"/>
          </p:nvSpPr>
          <p:spPr bwMode="auto">
            <a:xfrm>
              <a:off x="7190238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" name="Oval 1921"/>
            <p:cNvSpPr>
              <a:spLocks noChangeArrowheads="1"/>
            </p:cNvSpPr>
            <p:nvPr userDrawn="1"/>
          </p:nvSpPr>
          <p:spPr bwMode="auto">
            <a:xfrm>
              <a:off x="7117213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" name="Oval 1922"/>
            <p:cNvSpPr>
              <a:spLocks noChangeArrowheads="1"/>
            </p:cNvSpPr>
            <p:nvPr userDrawn="1"/>
          </p:nvSpPr>
          <p:spPr bwMode="auto">
            <a:xfrm>
              <a:off x="7117213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3" name="Oval 1923"/>
            <p:cNvSpPr>
              <a:spLocks noChangeArrowheads="1"/>
            </p:cNvSpPr>
            <p:nvPr userDrawn="1"/>
          </p:nvSpPr>
          <p:spPr bwMode="auto">
            <a:xfrm>
              <a:off x="7117213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4" name="Oval 1924"/>
            <p:cNvSpPr>
              <a:spLocks noChangeArrowheads="1"/>
            </p:cNvSpPr>
            <p:nvPr userDrawn="1"/>
          </p:nvSpPr>
          <p:spPr bwMode="auto">
            <a:xfrm>
              <a:off x="711721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5" name="Oval 1925"/>
            <p:cNvSpPr>
              <a:spLocks noChangeArrowheads="1"/>
            </p:cNvSpPr>
            <p:nvPr userDrawn="1"/>
          </p:nvSpPr>
          <p:spPr bwMode="auto">
            <a:xfrm>
              <a:off x="7117213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6" name="Oval 1926"/>
            <p:cNvSpPr>
              <a:spLocks noChangeArrowheads="1"/>
            </p:cNvSpPr>
            <p:nvPr userDrawn="1"/>
          </p:nvSpPr>
          <p:spPr bwMode="auto">
            <a:xfrm>
              <a:off x="7044188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7" name="Oval 1927"/>
            <p:cNvSpPr>
              <a:spLocks noChangeArrowheads="1"/>
            </p:cNvSpPr>
            <p:nvPr userDrawn="1"/>
          </p:nvSpPr>
          <p:spPr bwMode="auto">
            <a:xfrm>
              <a:off x="7044188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8" name="Oval 1928"/>
            <p:cNvSpPr>
              <a:spLocks noChangeArrowheads="1"/>
            </p:cNvSpPr>
            <p:nvPr userDrawn="1"/>
          </p:nvSpPr>
          <p:spPr bwMode="auto">
            <a:xfrm>
              <a:off x="6972750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9" name="Oval 1929"/>
            <p:cNvSpPr>
              <a:spLocks noChangeArrowheads="1"/>
            </p:cNvSpPr>
            <p:nvPr userDrawn="1"/>
          </p:nvSpPr>
          <p:spPr bwMode="auto">
            <a:xfrm>
              <a:off x="6972750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0" name="Oval 1930"/>
            <p:cNvSpPr>
              <a:spLocks noChangeArrowheads="1"/>
            </p:cNvSpPr>
            <p:nvPr userDrawn="1"/>
          </p:nvSpPr>
          <p:spPr bwMode="auto">
            <a:xfrm>
              <a:off x="6899725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1" name="Oval 1931"/>
            <p:cNvSpPr>
              <a:spLocks noChangeArrowheads="1"/>
            </p:cNvSpPr>
            <p:nvPr userDrawn="1"/>
          </p:nvSpPr>
          <p:spPr bwMode="auto">
            <a:xfrm>
              <a:off x="6826700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2" name="Oval 1932"/>
            <p:cNvSpPr>
              <a:spLocks noChangeArrowheads="1"/>
            </p:cNvSpPr>
            <p:nvPr userDrawn="1"/>
          </p:nvSpPr>
          <p:spPr bwMode="auto">
            <a:xfrm>
              <a:off x="6826700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3" name="Oval 1933"/>
            <p:cNvSpPr>
              <a:spLocks noChangeArrowheads="1"/>
            </p:cNvSpPr>
            <p:nvPr userDrawn="1"/>
          </p:nvSpPr>
          <p:spPr bwMode="auto">
            <a:xfrm>
              <a:off x="6826700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4" name="Oval 1934"/>
            <p:cNvSpPr>
              <a:spLocks noChangeArrowheads="1"/>
            </p:cNvSpPr>
            <p:nvPr userDrawn="1"/>
          </p:nvSpPr>
          <p:spPr bwMode="auto">
            <a:xfrm>
              <a:off x="689972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5" name="Oval 1935"/>
            <p:cNvSpPr>
              <a:spLocks noChangeArrowheads="1"/>
            </p:cNvSpPr>
            <p:nvPr userDrawn="1"/>
          </p:nvSpPr>
          <p:spPr bwMode="auto">
            <a:xfrm>
              <a:off x="6899725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6" name="Oval 1936"/>
            <p:cNvSpPr>
              <a:spLocks noChangeArrowheads="1"/>
            </p:cNvSpPr>
            <p:nvPr userDrawn="1"/>
          </p:nvSpPr>
          <p:spPr bwMode="auto">
            <a:xfrm>
              <a:off x="6826700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7" name="Oval 1937"/>
            <p:cNvSpPr>
              <a:spLocks noChangeArrowheads="1"/>
            </p:cNvSpPr>
            <p:nvPr userDrawn="1"/>
          </p:nvSpPr>
          <p:spPr bwMode="auto">
            <a:xfrm>
              <a:off x="675367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8" name="Oval 1938"/>
            <p:cNvSpPr>
              <a:spLocks noChangeArrowheads="1"/>
            </p:cNvSpPr>
            <p:nvPr userDrawn="1"/>
          </p:nvSpPr>
          <p:spPr bwMode="auto">
            <a:xfrm>
              <a:off x="675367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39" name="Oval 1939"/>
            <p:cNvSpPr>
              <a:spLocks noChangeArrowheads="1"/>
            </p:cNvSpPr>
            <p:nvPr userDrawn="1"/>
          </p:nvSpPr>
          <p:spPr bwMode="auto">
            <a:xfrm>
              <a:off x="6826700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0" name="Oval 1940"/>
            <p:cNvSpPr>
              <a:spLocks noChangeArrowheads="1"/>
            </p:cNvSpPr>
            <p:nvPr userDrawn="1"/>
          </p:nvSpPr>
          <p:spPr bwMode="auto">
            <a:xfrm>
              <a:off x="6826700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1" name="Oval 1941"/>
            <p:cNvSpPr>
              <a:spLocks noChangeArrowheads="1"/>
            </p:cNvSpPr>
            <p:nvPr userDrawn="1"/>
          </p:nvSpPr>
          <p:spPr bwMode="auto">
            <a:xfrm>
              <a:off x="6826700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2" name="Oval 1942"/>
            <p:cNvSpPr>
              <a:spLocks noChangeArrowheads="1"/>
            </p:cNvSpPr>
            <p:nvPr userDrawn="1"/>
          </p:nvSpPr>
          <p:spPr bwMode="auto">
            <a:xfrm>
              <a:off x="6899725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3" name="Oval 1943"/>
            <p:cNvSpPr>
              <a:spLocks noChangeArrowheads="1"/>
            </p:cNvSpPr>
            <p:nvPr userDrawn="1"/>
          </p:nvSpPr>
          <p:spPr bwMode="auto">
            <a:xfrm>
              <a:off x="6899725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4" name="Oval 1944"/>
            <p:cNvSpPr>
              <a:spLocks noChangeArrowheads="1"/>
            </p:cNvSpPr>
            <p:nvPr userDrawn="1"/>
          </p:nvSpPr>
          <p:spPr bwMode="auto">
            <a:xfrm>
              <a:off x="6972750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5" name="Oval 1945"/>
            <p:cNvSpPr>
              <a:spLocks noChangeArrowheads="1"/>
            </p:cNvSpPr>
            <p:nvPr userDrawn="1"/>
          </p:nvSpPr>
          <p:spPr bwMode="auto">
            <a:xfrm>
              <a:off x="6972750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6" name="Oval 1946"/>
            <p:cNvSpPr>
              <a:spLocks noChangeArrowheads="1"/>
            </p:cNvSpPr>
            <p:nvPr userDrawn="1"/>
          </p:nvSpPr>
          <p:spPr bwMode="auto">
            <a:xfrm>
              <a:off x="6972750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7" name="Oval 1947"/>
            <p:cNvSpPr>
              <a:spLocks noChangeArrowheads="1"/>
            </p:cNvSpPr>
            <p:nvPr userDrawn="1"/>
          </p:nvSpPr>
          <p:spPr bwMode="auto">
            <a:xfrm>
              <a:off x="6972750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8" name="Oval 1948"/>
            <p:cNvSpPr>
              <a:spLocks noChangeArrowheads="1"/>
            </p:cNvSpPr>
            <p:nvPr userDrawn="1"/>
          </p:nvSpPr>
          <p:spPr bwMode="auto">
            <a:xfrm>
              <a:off x="7044188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49" name="Oval 1949"/>
            <p:cNvSpPr>
              <a:spLocks noChangeArrowheads="1"/>
            </p:cNvSpPr>
            <p:nvPr userDrawn="1"/>
          </p:nvSpPr>
          <p:spPr bwMode="auto">
            <a:xfrm>
              <a:off x="7044188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0" name="Oval 1950"/>
            <p:cNvSpPr>
              <a:spLocks noChangeArrowheads="1"/>
            </p:cNvSpPr>
            <p:nvPr userDrawn="1"/>
          </p:nvSpPr>
          <p:spPr bwMode="auto">
            <a:xfrm>
              <a:off x="7044188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1" name="Oval 1951"/>
            <p:cNvSpPr>
              <a:spLocks noChangeArrowheads="1"/>
            </p:cNvSpPr>
            <p:nvPr userDrawn="1"/>
          </p:nvSpPr>
          <p:spPr bwMode="auto">
            <a:xfrm>
              <a:off x="7044188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2" name="Oval 1952"/>
            <p:cNvSpPr>
              <a:spLocks noChangeArrowheads="1"/>
            </p:cNvSpPr>
            <p:nvPr userDrawn="1"/>
          </p:nvSpPr>
          <p:spPr bwMode="auto">
            <a:xfrm>
              <a:off x="7044188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3" name="Oval 1953"/>
            <p:cNvSpPr>
              <a:spLocks noChangeArrowheads="1"/>
            </p:cNvSpPr>
            <p:nvPr userDrawn="1"/>
          </p:nvSpPr>
          <p:spPr bwMode="auto">
            <a:xfrm>
              <a:off x="6972750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4" name="Oval 1954"/>
            <p:cNvSpPr>
              <a:spLocks noChangeArrowheads="1"/>
            </p:cNvSpPr>
            <p:nvPr userDrawn="1"/>
          </p:nvSpPr>
          <p:spPr bwMode="auto">
            <a:xfrm>
              <a:off x="6899725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5" name="Oval 1955"/>
            <p:cNvSpPr>
              <a:spLocks noChangeArrowheads="1"/>
            </p:cNvSpPr>
            <p:nvPr userDrawn="1"/>
          </p:nvSpPr>
          <p:spPr bwMode="auto">
            <a:xfrm>
              <a:off x="6826700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6" name="Oval 1956"/>
            <p:cNvSpPr>
              <a:spLocks noChangeArrowheads="1"/>
            </p:cNvSpPr>
            <p:nvPr userDrawn="1"/>
          </p:nvSpPr>
          <p:spPr bwMode="auto">
            <a:xfrm>
              <a:off x="675367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7" name="Oval 1957"/>
            <p:cNvSpPr>
              <a:spLocks noChangeArrowheads="1"/>
            </p:cNvSpPr>
            <p:nvPr userDrawn="1"/>
          </p:nvSpPr>
          <p:spPr bwMode="auto">
            <a:xfrm>
              <a:off x="668065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8" name="Oval 1958"/>
            <p:cNvSpPr>
              <a:spLocks noChangeArrowheads="1"/>
            </p:cNvSpPr>
            <p:nvPr userDrawn="1"/>
          </p:nvSpPr>
          <p:spPr bwMode="auto">
            <a:xfrm>
              <a:off x="660762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59" name="Oval 1959"/>
            <p:cNvSpPr>
              <a:spLocks noChangeArrowheads="1"/>
            </p:cNvSpPr>
            <p:nvPr userDrawn="1"/>
          </p:nvSpPr>
          <p:spPr bwMode="auto">
            <a:xfrm>
              <a:off x="6536188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0" name="Oval 1960"/>
            <p:cNvSpPr>
              <a:spLocks noChangeArrowheads="1"/>
            </p:cNvSpPr>
            <p:nvPr userDrawn="1"/>
          </p:nvSpPr>
          <p:spPr bwMode="auto">
            <a:xfrm>
              <a:off x="6536188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1" name="Oval 1961"/>
            <p:cNvSpPr>
              <a:spLocks noChangeArrowheads="1"/>
            </p:cNvSpPr>
            <p:nvPr userDrawn="1"/>
          </p:nvSpPr>
          <p:spPr bwMode="auto">
            <a:xfrm>
              <a:off x="6536188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2" name="Oval 1962"/>
            <p:cNvSpPr>
              <a:spLocks noChangeArrowheads="1"/>
            </p:cNvSpPr>
            <p:nvPr userDrawn="1"/>
          </p:nvSpPr>
          <p:spPr bwMode="auto">
            <a:xfrm>
              <a:off x="6536188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3" name="Oval 1963"/>
            <p:cNvSpPr>
              <a:spLocks noChangeArrowheads="1"/>
            </p:cNvSpPr>
            <p:nvPr userDrawn="1"/>
          </p:nvSpPr>
          <p:spPr bwMode="auto">
            <a:xfrm>
              <a:off x="653618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4" name="Oval 1964"/>
            <p:cNvSpPr>
              <a:spLocks noChangeArrowheads="1"/>
            </p:cNvSpPr>
            <p:nvPr userDrawn="1"/>
          </p:nvSpPr>
          <p:spPr bwMode="auto">
            <a:xfrm>
              <a:off x="653618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5" name="Oval 1965"/>
            <p:cNvSpPr>
              <a:spLocks noChangeArrowheads="1"/>
            </p:cNvSpPr>
            <p:nvPr userDrawn="1"/>
          </p:nvSpPr>
          <p:spPr bwMode="auto">
            <a:xfrm>
              <a:off x="6536188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6" name="Oval 1966"/>
            <p:cNvSpPr>
              <a:spLocks noChangeArrowheads="1"/>
            </p:cNvSpPr>
            <p:nvPr userDrawn="1"/>
          </p:nvSpPr>
          <p:spPr bwMode="auto">
            <a:xfrm>
              <a:off x="6536188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7" name="Oval 1967"/>
            <p:cNvSpPr>
              <a:spLocks noChangeArrowheads="1"/>
            </p:cNvSpPr>
            <p:nvPr userDrawn="1"/>
          </p:nvSpPr>
          <p:spPr bwMode="auto">
            <a:xfrm>
              <a:off x="6536188" y="2449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8" name="Oval 1968"/>
            <p:cNvSpPr>
              <a:spLocks noChangeArrowheads="1"/>
            </p:cNvSpPr>
            <p:nvPr userDrawn="1"/>
          </p:nvSpPr>
          <p:spPr bwMode="auto">
            <a:xfrm>
              <a:off x="6536188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69" name="Oval 1969"/>
            <p:cNvSpPr>
              <a:spLocks noChangeArrowheads="1"/>
            </p:cNvSpPr>
            <p:nvPr userDrawn="1"/>
          </p:nvSpPr>
          <p:spPr bwMode="auto">
            <a:xfrm>
              <a:off x="6463163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0" name="Oval 1970"/>
            <p:cNvSpPr>
              <a:spLocks noChangeArrowheads="1"/>
            </p:cNvSpPr>
            <p:nvPr userDrawn="1"/>
          </p:nvSpPr>
          <p:spPr bwMode="auto">
            <a:xfrm>
              <a:off x="6390138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1" name="Oval 1971"/>
            <p:cNvSpPr>
              <a:spLocks noChangeArrowheads="1"/>
            </p:cNvSpPr>
            <p:nvPr userDrawn="1"/>
          </p:nvSpPr>
          <p:spPr bwMode="auto">
            <a:xfrm>
              <a:off x="6317113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2" name="Oval 1972"/>
            <p:cNvSpPr>
              <a:spLocks noChangeArrowheads="1"/>
            </p:cNvSpPr>
            <p:nvPr userDrawn="1"/>
          </p:nvSpPr>
          <p:spPr bwMode="auto">
            <a:xfrm>
              <a:off x="6245675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3" name="Oval 1973"/>
            <p:cNvSpPr>
              <a:spLocks noChangeArrowheads="1"/>
            </p:cNvSpPr>
            <p:nvPr userDrawn="1"/>
          </p:nvSpPr>
          <p:spPr bwMode="auto">
            <a:xfrm>
              <a:off x="6245675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4" name="Oval 1974"/>
            <p:cNvSpPr>
              <a:spLocks noChangeArrowheads="1"/>
            </p:cNvSpPr>
            <p:nvPr userDrawn="1"/>
          </p:nvSpPr>
          <p:spPr bwMode="auto">
            <a:xfrm>
              <a:off x="6390138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5" name="Oval 1975"/>
            <p:cNvSpPr>
              <a:spLocks noChangeArrowheads="1"/>
            </p:cNvSpPr>
            <p:nvPr userDrawn="1"/>
          </p:nvSpPr>
          <p:spPr bwMode="auto">
            <a:xfrm>
              <a:off x="6390138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6" name="Oval 1976"/>
            <p:cNvSpPr>
              <a:spLocks noChangeArrowheads="1"/>
            </p:cNvSpPr>
            <p:nvPr userDrawn="1"/>
          </p:nvSpPr>
          <p:spPr bwMode="auto">
            <a:xfrm>
              <a:off x="6317113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7" name="Oval 1977"/>
            <p:cNvSpPr>
              <a:spLocks noChangeArrowheads="1"/>
            </p:cNvSpPr>
            <p:nvPr userDrawn="1"/>
          </p:nvSpPr>
          <p:spPr bwMode="auto">
            <a:xfrm>
              <a:off x="6463163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8" name="Oval 1978"/>
            <p:cNvSpPr>
              <a:spLocks noChangeArrowheads="1"/>
            </p:cNvSpPr>
            <p:nvPr userDrawn="1"/>
          </p:nvSpPr>
          <p:spPr bwMode="auto">
            <a:xfrm>
              <a:off x="6463163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79" name="Oval 1979"/>
            <p:cNvSpPr>
              <a:spLocks noChangeArrowheads="1"/>
            </p:cNvSpPr>
            <p:nvPr userDrawn="1"/>
          </p:nvSpPr>
          <p:spPr bwMode="auto">
            <a:xfrm>
              <a:off x="6536188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0" name="Oval 1980"/>
            <p:cNvSpPr>
              <a:spLocks noChangeArrowheads="1"/>
            </p:cNvSpPr>
            <p:nvPr userDrawn="1"/>
          </p:nvSpPr>
          <p:spPr bwMode="auto">
            <a:xfrm>
              <a:off x="6536188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1" name="Oval 1981"/>
            <p:cNvSpPr>
              <a:spLocks noChangeArrowheads="1"/>
            </p:cNvSpPr>
            <p:nvPr userDrawn="1"/>
          </p:nvSpPr>
          <p:spPr bwMode="auto">
            <a:xfrm>
              <a:off x="6607625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2" name="Oval 1982"/>
            <p:cNvSpPr>
              <a:spLocks noChangeArrowheads="1"/>
            </p:cNvSpPr>
            <p:nvPr userDrawn="1"/>
          </p:nvSpPr>
          <p:spPr bwMode="auto">
            <a:xfrm>
              <a:off x="6680650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3" name="Oval 1983"/>
            <p:cNvSpPr>
              <a:spLocks noChangeArrowheads="1"/>
            </p:cNvSpPr>
            <p:nvPr userDrawn="1"/>
          </p:nvSpPr>
          <p:spPr bwMode="auto">
            <a:xfrm>
              <a:off x="6680650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4" name="Oval 1984"/>
            <p:cNvSpPr>
              <a:spLocks noChangeArrowheads="1"/>
            </p:cNvSpPr>
            <p:nvPr userDrawn="1"/>
          </p:nvSpPr>
          <p:spPr bwMode="auto">
            <a:xfrm>
              <a:off x="675367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5" name="Oval 1985"/>
            <p:cNvSpPr>
              <a:spLocks noChangeArrowheads="1"/>
            </p:cNvSpPr>
            <p:nvPr userDrawn="1"/>
          </p:nvSpPr>
          <p:spPr bwMode="auto">
            <a:xfrm>
              <a:off x="675367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6" name="Oval 1986"/>
            <p:cNvSpPr>
              <a:spLocks noChangeArrowheads="1"/>
            </p:cNvSpPr>
            <p:nvPr userDrawn="1"/>
          </p:nvSpPr>
          <p:spPr bwMode="auto">
            <a:xfrm>
              <a:off x="6753675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7" name="Oval 1987"/>
            <p:cNvSpPr>
              <a:spLocks noChangeArrowheads="1"/>
            </p:cNvSpPr>
            <p:nvPr userDrawn="1"/>
          </p:nvSpPr>
          <p:spPr bwMode="auto">
            <a:xfrm>
              <a:off x="675367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8" name="Oval 1988"/>
            <p:cNvSpPr>
              <a:spLocks noChangeArrowheads="1"/>
            </p:cNvSpPr>
            <p:nvPr userDrawn="1"/>
          </p:nvSpPr>
          <p:spPr bwMode="auto">
            <a:xfrm>
              <a:off x="675367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89" name="Oval 1989"/>
            <p:cNvSpPr>
              <a:spLocks noChangeArrowheads="1"/>
            </p:cNvSpPr>
            <p:nvPr userDrawn="1"/>
          </p:nvSpPr>
          <p:spPr bwMode="auto">
            <a:xfrm>
              <a:off x="668065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0" name="Oval 1990"/>
            <p:cNvSpPr>
              <a:spLocks noChangeArrowheads="1"/>
            </p:cNvSpPr>
            <p:nvPr userDrawn="1"/>
          </p:nvSpPr>
          <p:spPr bwMode="auto">
            <a:xfrm>
              <a:off x="668065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1" name="Oval 1991"/>
            <p:cNvSpPr>
              <a:spLocks noChangeArrowheads="1"/>
            </p:cNvSpPr>
            <p:nvPr userDrawn="1"/>
          </p:nvSpPr>
          <p:spPr bwMode="auto">
            <a:xfrm>
              <a:off x="668065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2" name="Oval 1992"/>
            <p:cNvSpPr>
              <a:spLocks noChangeArrowheads="1"/>
            </p:cNvSpPr>
            <p:nvPr userDrawn="1"/>
          </p:nvSpPr>
          <p:spPr bwMode="auto">
            <a:xfrm>
              <a:off x="6680650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3" name="Oval 1993"/>
            <p:cNvSpPr>
              <a:spLocks noChangeArrowheads="1"/>
            </p:cNvSpPr>
            <p:nvPr userDrawn="1"/>
          </p:nvSpPr>
          <p:spPr bwMode="auto">
            <a:xfrm>
              <a:off x="675367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4" name="Oval 1994"/>
            <p:cNvSpPr>
              <a:spLocks noChangeArrowheads="1"/>
            </p:cNvSpPr>
            <p:nvPr userDrawn="1"/>
          </p:nvSpPr>
          <p:spPr bwMode="auto">
            <a:xfrm>
              <a:off x="675367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5" name="Oval 1995"/>
            <p:cNvSpPr>
              <a:spLocks noChangeArrowheads="1"/>
            </p:cNvSpPr>
            <p:nvPr userDrawn="1"/>
          </p:nvSpPr>
          <p:spPr bwMode="auto">
            <a:xfrm>
              <a:off x="675367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6" name="Oval 1996"/>
            <p:cNvSpPr>
              <a:spLocks noChangeArrowheads="1"/>
            </p:cNvSpPr>
            <p:nvPr userDrawn="1"/>
          </p:nvSpPr>
          <p:spPr bwMode="auto">
            <a:xfrm>
              <a:off x="6680650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7" name="Oval 1997"/>
            <p:cNvSpPr>
              <a:spLocks noChangeArrowheads="1"/>
            </p:cNvSpPr>
            <p:nvPr userDrawn="1"/>
          </p:nvSpPr>
          <p:spPr bwMode="auto">
            <a:xfrm>
              <a:off x="660762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8" name="Oval 1998"/>
            <p:cNvSpPr>
              <a:spLocks noChangeArrowheads="1"/>
            </p:cNvSpPr>
            <p:nvPr userDrawn="1"/>
          </p:nvSpPr>
          <p:spPr bwMode="auto">
            <a:xfrm>
              <a:off x="660762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99" name="Oval 1999"/>
            <p:cNvSpPr>
              <a:spLocks noChangeArrowheads="1"/>
            </p:cNvSpPr>
            <p:nvPr userDrawn="1"/>
          </p:nvSpPr>
          <p:spPr bwMode="auto">
            <a:xfrm>
              <a:off x="668065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0" name="Oval 2000"/>
            <p:cNvSpPr>
              <a:spLocks noChangeArrowheads="1"/>
            </p:cNvSpPr>
            <p:nvPr userDrawn="1"/>
          </p:nvSpPr>
          <p:spPr bwMode="auto">
            <a:xfrm>
              <a:off x="660762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1" name="Oval 2001"/>
            <p:cNvSpPr>
              <a:spLocks noChangeArrowheads="1"/>
            </p:cNvSpPr>
            <p:nvPr userDrawn="1"/>
          </p:nvSpPr>
          <p:spPr bwMode="auto">
            <a:xfrm>
              <a:off x="660762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2" name="Oval 2002"/>
            <p:cNvSpPr>
              <a:spLocks noChangeArrowheads="1"/>
            </p:cNvSpPr>
            <p:nvPr userDrawn="1"/>
          </p:nvSpPr>
          <p:spPr bwMode="auto">
            <a:xfrm>
              <a:off x="660762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3" name="Oval 2003"/>
            <p:cNvSpPr>
              <a:spLocks noChangeArrowheads="1"/>
            </p:cNvSpPr>
            <p:nvPr userDrawn="1"/>
          </p:nvSpPr>
          <p:spPr bwMode="auto">
            <a:xfrm>
              <a:off x="660762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4" name="Oval 2004"/>
            <p:cNvSpPr>
              <a:spLocks noChangeArrowheads="1"/>
            </p:cNvSpPr>
            <p:nvPr userDrawn="1"/>
          </p:nvSpPr>
          <p:spPr bwMode="auto">
            <a:xfrm>
              <a:off x="660762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5" name="Oval 2005"/>
            <p:cNvSpPr>
              <a:spLocks noChangeArrowheads="1"/>
            </p:cNvSpPr>
            <p:nvPr userDrawn="1"/>
          </p:nvSpPr>
          <p:spPr bwMode="auto">
            <a:xfrm>
              <a:off x="6607625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6" name="Oval 2006"/>
            <p:cNvSpPr>
              <a:spLocks noChangeArrowheads="1"/>
            </p:cNvSpPr>
            <p:nvPr userDrawn="1"/>
          </p:nvSpPr>
          <p:spPr bwMode="auto">
            <a:xfrm>
              <a:off x="6607625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7" name="Oval 2007"/>
            <p:cNvSpPr>
              <a:spLocks noChangeArrowheads="1"/>
            </p:cNvSpPr>
            <p:nvPr userDrawn="1"/>
          </p:nvSpPr>
          <p:spPr bwMode="auto">
            <a:xfrm>
              <a:off x="660762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8" name="Oval 2008"/>
            <p:cNvSpPr>
              <a:spLocks noChangeArrowheads="1"/>
            </p:cNvSpPr>
            <p:nvPr userDrawn="1"/>
          </p:nvSpPr>
          <p:spPr bwMode="auto">
            <a:xfrm>
              <a:off x="6680650" y="25221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09" name="Oval 2009"/>
            <p:cNvSpPr>
              <a:spLocks noChangeArrowheads="1"/>
            </p:cNvSpPr>
            <p:nvPr userDrawn="1"/>
          </p:nvSpPr>
          <p:spPr bwMode="auto">
            <a:xfrm>
              <a:off x="6680650" y="2449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0" name="Oval 2010"/>
            <p:cNvSpPr>
              <a:spLocks noChangeArrowheads="1"/>
            </p:cNvSpPr>
            <p:nvPr userDrawn="1"/>
          </p:nvSpPr>
          <p:spPr bwMode="auto">
            <a:xfrm>
              <a:off x="668065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1" name="Oval 2011"/>
            <p:cNvSpPr>
              <a:spLocks noChangeArrowheads="1"/>
            </p:cNvSpPr>
            <p:nvPr userDrawn="1"/>
          </p:nvSpPr>
          <p:spPr bwMode="auto">
            <a:xfrm>
              <a:off x="6826700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2" name="Oval 2012"/>
            <p:cNvSpPr>
              <a:spLocks noChangeArrowheads="1"/>
            </p:cNvSpPr>
            <p:nvPr userDrawn="1"/>
          </p:nvSpPr>
          <p:spPr bwMode="auto">
            <a:xfrm>
              <a:off x="6899725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3" name="Oval 2013"/>
            <p:cNvSpPr>
              <a:spLocks noChangeArrowheads="1"/>
            </p:cNvSpPr>
            <p:nvPr userDrawn="1"/>
          </p:nvSpPr>
          <p:spPr bwMode="auto">
            <a:xfrm>
              <a:off x="6972750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4" name="Oval 2015"/>
            <p:cNvSpPr>
              <a:spLocks noChangeArrowheads="1"/>
            </p:cNvSpPr>
            <p:nvPr userDrawn="1"/>
          </p:nvSpPr>
          <p:spPr bwMode="auto">
            <a:xfrm>
              <a:off x="6245675" y="266824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5" name="Oval 2016"/>
            <p:cNvSpPr>
              <a:spLocks noChangeArrowheads="1"/>
            </p:cNvSpPr>
            <p:nvPr userDrawn="1"/>
          </p:nvSpPr>
          <p:spPr bwMode="auto">
            <a:xfrm>
              <a:off x="6172650" y="266824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6" name="Oval 2017"/>
            <p:cNvSpPr>
              <a:spLocks noChangeArrowheads="1"/>
            </p:cNvSpPr>
            <p:nvPr userDrawn="1"/>
          </p:nvSpPr>
          <p:spPr bwMode="auto">
            <a:xfrm>
              <a:off x="6172650" y="27412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7" name="Oval 2018"/>
            <p:cNvSpPr>
              <a:spLocks noChangeArrowheads="1"/>
            </p:cNvSpPr>
            <p:nvPr userDrawn="1"/>
          </p:nvSpPr>
          <p:spPr bwMode="auto">
            <a:xfrm>
              <a:off x="6245675" y="27412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8" name="Oval 2019"/>
            <p:cNvSpPr>
              <a:spLocks noChangeArrowheads="1"/>
            </p:cNvSpPr>
            <p:nvPr userDrawn="1"/>
          </p:nvSpPr>
          <p:spPr bwMode="auto">
            <a:xfrm>
              <a:off x="6317113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19" name="Oval 2020"/>
            <p:cNvSpPr>
              <a:spLocks noChangeArrowheads="1"/>
            </p:cNvSpPr>
            <p:nvPr userDrawn="1"/>
          </p:nvSpPr>
          <p:spPr bwMode="auto">
            <a:xfrm>
              <a:off x="6390138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0" name="Oval 2021"/>
            <p:cNvSpPr>
              <a:spLocks noChangeArrowheads="1"/>
            </p:cNvSpPr>
            <p:nvPr userDrawn="1"/>
          </p:nvSpPr>
          <p:spPr bwMode="auto">
            <a:xfrm>
              <a:off x="6463163" y="27412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1" name="Oval 2022"/>
            <p:cNvSpPr>
              <a:spLocks noChangeArrowheads="1"/>
            </p:cNvSpPr>
            <p:nvPr userDrawn="1"/>
          </p:nvSpPr>
          <p:spPr bwMode="auto">
            <a:xfrm>
              <a:off x="6536188" y="27412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2" name="Oval 2023"/>
            <p:cNvSpPr>
              <a:spLocks noChangeArrowheads="1"/>
            </p:cNvSpPr>
            <p:nvPr userDrawn="1"/>
          </p:nvSpPr>
          <p:spPr bwMode="auto">
            <a:xfrm>
              <a:off x="6607625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3" name="Oval 2024"/>
            <p:cNvSpPr>
              <a:spLocks noChangeArrowheads="1"/>
            </p:cNvSpPr>
            <p:nvPr userDrawn="1"/>
          </p:nvSpPr>
          <p:spPr bwMode="auto">
            <a:xfrm>
              <a:off x="6680650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4" name="Oval 2025"/>
            <p:cNvSpPr>
              <a:spLocks noChangeArrowheads="1"/>
            </p:cNvSpPr>
            <p:nvPr userDrawn="1"/>
          </p:nvSpPr>
          <p:spPr bwMode="auto">
            <a:xfrm>
              <a:off x="6753675" y="27412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5" name="Oval 2026"/>
            <p:cNvSpPr>
              <a:spLocks noChangeArrowheads="1"/>
            </p:cNvSpPr>
            <p:nvPr userDrawn="1"/>
          </p:nvSpPr>
          <p:spPr bwMode="auto">
            <a:xfrm>
              <a:off x="6753675" y="26682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6" name="Oval 2027"/>
            <p:cNvSpPr>
              <a:spLocks noChangeArrowheads="1"/>
            </p:cNvSpPr>
            <p:nvPr userDrawn="1"/>
          </p:nvSpPr>
          <p:spPr bwMode="auto">
            <a:xfrm>
              <a:off x="6826700" y="266824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7" name="Oval 2028"/>
            <p:cNvSpPr>
              <a:spLocks noChangeArrowheads="1"/>
            </p:cNvSpPr>
            <p:nvPr userDrawn="1"/>
          </p:nvSpPr>
          <p:spPr bwMode="auto">
            <a:xfrm>
              <a:off x="6826700" y="259522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8" name="Oval 2029"/>
            <p:cNvSpPr>
              <a:spLocks noChangeArrowheads="1"/>
            </p:cNvSpPr>
            <p:nvPr userDrawn="1"/>
          </p:nvSpPr>
          <p:spPr bwMode="auto">
            <a:xfrm>
              <a:off x="6826700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29" name="Oval 2030"/>
            <p:cNvSpPr>
              <a:spLocks noChangeArrowheads="1"/>
            </p:cNvSpPr>
            <p:nvPr userDrawn="1"/>
          </p:nvSpPr>
          <p:spPr bwMode="auto">
            <a:xfrm>
              <a:off x="6899725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0" name="Oval 2031"/>
            <p:cNvSpPr>
              <a:spLocks noChangeArrowheads="1"/>
            </p:cNvSpPr>
            <p:nvPr userDrawn="1"/>
          </p:nvSpPr>
          <p:spPr bwMode="auto">
            <a:xfrm>
              <a:off x="6972750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1" name="Oval 2032"/>
            <p:cNvSpPr>
              <a:spLocks noChangeArrowheads="1"/>
            </p:cNvSpPr>
            <p:nvPr userDrawn="1"/>
          </p:nvSpPr>
          <p:spPr bwMode="auto">
            <a:xfrm>
              <a:off x="7044188" y="25221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2" name="Oval 2033"/>
            <p:cNvSpPr>
              <a:spLocks noChangeArrowheads="1"/>
            </p:cNvSpPr>
            <p:nvPr userDrawn="1"/>
          </p:nvSpPr>
          <p:spPr bwMode="auto">
            <a:xfrm>
              <a:off x="7117213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3" name="Oval 2034"/>
            <p:cNvSpPr>
              <a:spLocks noChangeArrowheads="1"/>
            </p:cNvSpPr>
            <p:nvPr userDrawn="1"/>
          </p:nvSpPr>
          <p:spPr bwMode="auto">
            <a:xfrm>
              <a:off x="7117213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4" name="Oval 2035"/>
            <p:cNvSpPr>
              <a:spLocks noChangeArrowheads="1"/>
            </p:cNvSpPr>
            <p:nvPr userDrawn="1"/>
          </p:nvSpPr>
          <p:spPr bwMode="auto">
            <a:xfrm>
              <a:off x="7190238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5" name="Oval 2036"/>
            <p:cNvSpPr>
              <a:spLocks noChangeArrowheads="1"/>
            </p:cNvSpPr>
            <p:nvPr userDrawn="1"/>
          </p:nvSpPr>
          <p:spPr bwMode="auto">
            <a:xfrm>
              <a:off x="7261675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6" name="Oval 2037"/>
            <p:cNvSpPr>
              <a:spLocks noChangeArrowheads="1"/>
            </p:cNvSpPr>
            <p:nvPr userDrawn="1"/>
          </p:nvSpPr>
          <p:spPr bwMode="auto">
            <a:xfrm>
              <a:off x="7334700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7" name="Oval 2038"/>
            <p:cNvSpPr>
              <a:spLocks noChangeArrowheads="1"/>
            </p:cNvSpPr>
            <p:nvPr userDrawn="1"/>
          </p:nvSpPr>
          <p:spPr bwMode="auto">
            <a:xfrm>
              <a:off x="7407725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8" name="Oval 2039"/>
            <p:cNvSpPr>
              <a:spLocks noChangeArrowheads="1"/>
            </p:cNvSpPr>
            <p:nvPr userDrawn="1"/>
          </p:nvSpPr>
          <p:spPr bwMode="auto">
            <a:xfrm>
              <a:off x="7480750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39" name="Oval 2040"/>
            <p:cNvSpPr>
              <a:spLocks noChangeArrowheads="1"/>
            </p:cNvSpPr>
            <p:nvPr userDrawn="1"/>
          </p:nvSpPr>
          <p:spPr bwMode="auto">
            <a:xfrm>
              <a:off x="748075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0" name="Oval 2041"/>
            <p:cNvSpPr>
              <a:spLocks noChangeArrowheads="1"/>
            </p:cNvSpPr>
            <p:nvPr userDrawn="1"/>
          </p:nvSpPr>
          <p:spPr bwMode="auto">
            <a:xfrm>
              <a:off x="748075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1" name="Oval 2042"/>
            <p:cNvSpPr>
              <a:spLocks noChangeArrowheads="1"/>
            </p:cNvSpPr>
            <p:nvPr userDrawn="1"/>
          </p:nvSpPr>
          <p:spPr bwMode="auto">
            <a:xfrm>
              <a:off x="748075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2" name="Oval 2043"/>
            <p:cNvSpPr>
              <a:spLocks noChangeArrowheads="1"/>
            </p:cNvSpPr>
            <p:nvPr userDrawn="1"/>
          </p:nvSpPr>
          <p:spPr bwMode="auto">
            <a:xfrm>
              <a:off x="748075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3" name="Oval 2044"/>
            <p:cNvSpPr>
              <a:spLocks noChangeArrowheads="1"/>
            </p:cNvSpPr>
            <p:nvPr userDrawn="1"/>
          </p:nvSpPr>
          <p:spPr bwMode="auto">
            <a:xfrm>
              <a:off x="740772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4" name="Oval 2045"/>
            <p:cNvSpPr>
              <a:spLocks noChangeArrowheads="1"/>
            </p:cNvSpPr>
            <p:nvPr userDrawn="1"/>
          </p:nvSpPr>
          <p:spPr bwMode="auto">
            <a:xfrm>
              <a:off x="733470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5" name="Oval 2046"/>
            <p:cNvSpPr>
              <a:spLocks noChangeArrowheads="1"/>
            </p:cNvSpPr>
            <p:nvPr userDrawn="1"/>
          </p:nvSpPr>
          <p:spPr bwMode="auto">
            <a:xfrm>
              <a:off x="726167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6" name="Oval 2047"/>
            <p:cNvSpPr>
              <a:spLocks noChangeArrowheads="1"/>
            </p:cNvSpPr>
            <p:nvPr userDrawn="1"/>
          </p:nvSpPr>
          <p:spPr bwMode="auto">
            <a:xfrm>
              <a:off x="719023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7" name="Oval 2048"/>
            <p:cNvSpPr>
              <a:spLocks noChangeArrowheads="1"/>
            </p:cNvSpPr>
            <p:nvPr userDrawn="1"/>
          </p:nvSpPr>
          <p:spPr bwMode="auto">
            <a:xfrm>
              <a:off x="719023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8" name="Oval 2049"/>
            <p:cNvSpPr>
              <a:spLocks noChangeArrowheads="1"/>
            </p:cNvSpPr>
            <p:nvPr userDrawn="1"/>
          </p:nvSpPr>
          <p:spPr bwMode="auto">
            <a:xfrm>
              <a:off x="7190238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49" name="Oval 2050"/>
            <p:cNvSpPr>
              <a:spLocks noChangeArrowheads="1"/>
            </p:cNvSpPr>
            <p:nvPr userDrawn="1"/>
          </p:nvSpPr>
          <p:spPr bwMode="auto">
            <a:xfrm>
              <a:off x="7190238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0" name="Oval 2051"/>
            <p:cNvSpPr>
              <a:spLocks noChangeArrowheads="1"/>
            </p:cNvSpPr>
            <p:nvPr userDrawn="1"/>
          </p:nvSpPr>
          <p:spPr bwMode="auto">
            <a:xfrm>
              <a:off x="726167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1" name="Oval 2052"/>
            <p:cNvSpPr>
              <a:spLocks noChangeArrowheads="1"/>
            </p:cNvSpPr>
            <p:nvPr userDrawn="1"/>
          </p:nvSpPr>
          <p:spPr bwMode="auto">
            <a:xfrm>
              <a:off x="733470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2" name="Oval 2053"/>
            <p:cNvSpPr>
              <a:spLocks noChangeArrowheads="1"/>
            </p:cNvSpPr>
            <p:nvPr userDrawn="1"/>
          </p:nvSpPr>
          <p:spPr bwMode="auto">
            <a:xfrm>
              <a:off x="740772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3" name="Oval 2054"/>
            <p:cNvSpPr>
              <a:spLocks noChangeArrowheads="1"/>
            </p:cNvSpPr>
            <p:nvPr userDrawn="1"/>
          </p:nvSpPr>
          <p:spPr bwMode="auto">
            <a:xfrm>
              <a:off x="740772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4" name="Oval 2055"/>
            <p:cNvSpPr>
              <a:spLocks noChangeArrowheads="1"/>
            </p:cNvSpPr>
            <p:nvPr userDrawn="1"/>
          </p:nvSpPr>
          <p:spPr bwMode="auto">
            <a:xfrm>
              <a:off x="740772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5" name="Oval 2056"/>
            <p:cNvSpPr>
              <a:spLocks noChangeArrowheads="1"/>
            </p:cNvSpPr>
            <p:nvPr userDrawn="1"/>
          </p:nvSpPr>
          <p:spPr bwMode="auto">
            <a:xfrm>
              <a:off x="733470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6" name="Oval 2057"/>
            <p:cNvSpPr>
              <a:spLocks noChangeArrowheads="1"/>
            </p:cNvSpPr>
            <p:nvPr userDrawn="1"/>
          </p:nvSpPr>
          <p:spPr bwMode="auto">
            <a:xfrm>
              <a:off x="726167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7" name="Oval 2058"/>
            <p:cNvSpPr>
              <a:spLocks noChangeArrowheads="1"/>
            </p:cNvSpPr>
            <p:nvPr userDrawn="1"/>
          </p:nvSpPr>
          <p:spPr bwMode="auto">
            <a:xfrm>
              <a:off x="726167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8" name="Oval 2059"/>
            <p:cNvSpPr>
              <a:spLocks noChangeArrowheads="1"/>
            </p:cNvSpPr>
            <p:nvPr userDrawn="1"/>
          </p:nvSpPr>
          <p:spPr bwMode="auto">
            <a:xfrm>
              <a:off x="733470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59" name="Oval 2060"/>
            <p:cNvSpPr>
              <a:spLocks noChangeArrowheads="1"/>
            </p:cNvSpPr>
            <p:nvPr userDrawn="1"/>
          </p:nvSpPr>
          <p:spPr bwMode="auto">
            <a:xfrm>
              <a:off x="6463163" y="18681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0" name="Oval 2061"/>
            <p:cNvSpPr>
              <a:spLocks noChangeArrowheads="1"/>
            </p:cNvSpPr>
            <p:nvPr userDrawn="1"/>
          </p:nvSpPr>
          <p:spPr bwMode="auto">
            <a:xfrm>
              <a:off x="6463163" y="1941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1" name="Oval 2062"/>
            <p:cNvSpPr>
              <a:spLocks noChangeArrowheads="1"/>
            </p:cNvSpPr>
            <p:nvPr userDrawn="1"/>
          </p:nvSpPr>
          <p:spPr bwMode="auto">
            <a:xfrm>
              <a:off x="6463163" y="20141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2" name="Oval 2063"/>
            <p:cNvSpPr>
              <a:spLocks noChangeArrowheads="1"/>
            </p:cNvSpPr>
            <p:nvPr userDrawn="1"/>
          </p:nvSpPr>
          <p:spPr bwMode="auto">
            <a:xfrm>
              <a:off x="6463163" y="208722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3" name="Oval 2064"/>
            <p:cNvSpPr>
              <a:spLocks noChangeArrowheads="1"/>
            </p:cNvSpPr>
            <p:nvPr userDrawn="1"/>
          </p:nvSpPr>
          <p:spPr bwMode="auto">
            <a:xfrm>
              <a:off x="6463163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4" name="Oval 2065"/>
            <p:cNvSpPr>
              <a:spLocks noChangeArrowheads="1"/>
            </p:cNvSpPr>
            <p:nvPr userDrawn="1"/>
          </p:nvSpPr>
          <p:spPr bwMode="auto">
            <a:xfrm>
              <a:off x="6463163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5" name="Oval 2066"/>
            <p:cNvSpPr>
              <a:spLocks noChangeArrowheads="1"/>
            </p:cNvSpPr>
            <p:nvPr userDrawn="1"/>
          </p:nvSpPr>
          <p:spPr bwMode="auto">
            <a:xfrm>
              <a:off x="646316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6" name="Oval 2067"/>
            <p:cNvSpPr>
              <a:spLocks noChangeArrowheads="1"/>
            </p:cNvSpPr>
            <p:nvPr userDrawn="1"/>
          </p:nvSpPr>
          <p:spPr bwMode="auto">
            <a:xfrm>
              <a:off x="6390138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7" name="Oval 2068"/>
            <p:cNvSpPr>
              <a:spLocks noChangeArrowheads="1"/>
            </p:cNvSpPr>
            <p:nvPr userDrawn="1"/>
          </p:nvSpPr>
          <p:spPr bwMode="auto">
            <a:xfrm>
              <a:off x="631711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8" name="Oval 2069"/>
            <p:cNvSpPr>
              <a:spLocks noChangeArrowheads="1"/>
            </p:cNvSpPr>
            <p:nvPr userDrawn="1"/>
          </p:nvSpPr>
          <p:spPr bwMode="auto">
            <a:xfrm>
              <a:off x="624567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69" name="Oval 2070"/>
            <p:cNvSpPr>
              <a:spLocks noChangeArrowheads="1"/>
            </p:cNvSpPr>
            <p:nvPr userDrawn="1"/>
          </p:nvSpPr>
          <p:spPr bwMode="auto">
            <a:xfrm>
              <a:off x="6172650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0" name="Oval 2071"/>
            <p:cNvSpPr>
              <a:spLocks noChangeArrowheads="1"/>
            </p:cNvSpPr>
            <p:nvPr userDrawn="1"/>
          </p:nvSpPr>
          <p:spPr bwMode="auto">
            <a:xfrm>
              <a:off x="609962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1" name="Oval 2072"/>
            <p:cNvSpPr>
              <a:spLocks noChangeArrowheads="1"/>
            </p:cNvSpPr>
            <p:nvPr userDrawn="1"/>
          </p:nvSpPr>
          <p:spPr bwMode="auto">
            <a:xfrm>
              <a:off x="602660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2" name="Oval 2073"/>
            <p:cNvSpPr>
              <a:spLocks noChangeArrowheads="1"/>
            </p:cNvSpPr>
            <p:nvPr userDrawn="1"/>
          </p:nvSpPr>
          <p:spPr bwMode="auto">
            <a:xfrm>
              <a:off x="602660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3" name="Oval 2074"/>
            <p:cNvSpPr>
              <a:spLocks noChangeArrowheads="1"/>
            </p:cNvSpPr>
            <p:nvPr userDrawn="1"/>
          </p:nvSpPr>
          <p:spPr bwMode="auto">
            <a:xfrm>
              <a:off x="602660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4" name="Oval 2075"/>
            <p:cNvSpPr>
              <a:spLocks noChangeArrowheads="1"/>
            </p:cNvSpPr>
            <p:nvPr userDrawn="1"/>
          </p:nvSpPr>
          <p:spPr bwMode="auto">
            <a:xfrm>
              <a:off x="6026600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5" name="Oval 2076"/>
            <p:cNvSpPr>
              <a:spLocks noChangeArrowheads="1"/>
            </p:cNvSpPr>
            <p:nvPr userDrawn="1"/>
          </p:nvSpPr>
          <p:spPr bwMode="auto">
            <a:xfrm>
              <a:off x="6026600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6" name="Oval 2077"/>
            <p:cNvSpPr>
              <a:spLocks noChangeArrowheads="1"/>
            </p:cNvSpPr>
            <p:nvPr userDrawn="1"/>
          </p:nvSpPr>
          <p:spPr bwMode="auto">
            <a:xfrm>
              <a:off x="6026600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7" name="Oval 2078"/>
            <p:cNvSpPr>
              <a:spLocks noChangeArrowheads="1"/>
            </p:cNvSpPr>
            <p:nvPr userDrawn="1"/>
          </p:nvSpPr>
          <p:spPr bwMode="auto">
            <a:xfrm>
              <a:off x="6026600" y="18681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8" name="Oval 2079"/>
            <p:cNvSpPr>
              <a:spLocks noChangeArrowheads="1"/>
            </p:cNvSpPr>
            <p:nvPr userDrawn="1"/>
          </p:nvSpPr>
          <p:spPr bwMode="auto">
            <a:xfrm>
              <a:off x="5953575" y="18681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79" name="Oval 2080"/>
            <p:cNvSpPr>
              <a:spLocks noChangeArrowheads="1"/>
            </p:cNvSpPr>
            <p:nvPr userDrawn="1"/>
          </p:nvSpPr>
          <p:spPr bwMode="auto">
            <a:xfrm>
              <a:off x="5882138" y="18681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0" name="Oval 2081"/>
            <p:cNvSpPr>
              <a:spLocks noChangeArrowheads="1"/>
            </p:cNvSpPr>
            <p:nvPr userDrawn="1"/>
          </p:nvSpPr>
          <p:spPr bwMode="auto">
            <a:xfrm>
              <a:off x="5882138" y="1941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1" name="Oval 2082"/>
            <p:cNvSpPr>
              <a:spLocks noChangeArrowheads="1"/>
            </p:cNvSpPr>
            <p:nvPr userDrawn="1"/>
          </p:nvSpPr>
          <p:spPr bwMode="auto">
            <a:xfrm>
              <a:off x="5809113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2" name="Oval 2083"/>
            <p:cNvSpPr>
              <a:spLocks noChangeArrowheads="1"/>
            </p:cNvSpPr>
            <p:nvPr userDrawn="1"/>
          </p:nvSpPr>
          <p:spPr bwMode="auto">
            <a:xfrm>
              <a:off x="5736088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3" name="Oval 2084"/>
            <p:cNvSpPr>
              <a:spLocks noChangeArrowheads="1"/>
            </p:cNvSpPr>
            <p:nvPr userDrawn="1"/>
          </p:nvSpPr>
          <p:spPr bwMode="auto">
            <a:xfrm>
              <a:off x="5663063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4" name="Oval 2085"/>
            <p:cNvSpPr>
              <a:spLocks noChangeArrowheads="1"/>
            </p:cNvSpPr>
            <p:nvPr userDrawn="1"/>
          </p:nvSpPr>
          <p:spPr bwMode="auto">
            <a:xfrm>
              <a:off x="5591625" y="1941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5" name="Oval 2086"/>
            <p:cNvSpPr>
              <a:spLocks noChangeArrowheads="1"/>
            </p:cNvSpPr>
            <p:nvPr userDrawn="1"/>
          </p:nvSpPr>
          <p:spPr bwMode="auto">
            <a:xfrm>
              <a:off x="5518600" y="1941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6" name="Oval 2087"/>
            <p:cNvSpPr>
              <a:spLocks noChangeArrowheads="1"/>
            </p:cNvSpPr>
            <p:nvPr userDrawn="1"/>
          </p:nvSpPr>
          <p:spPr bwMode="auto">
            <a:xfrm>
              <a:off x="5445575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7" name="Oval 2088"/>
            <p:cNvSpPr>
              <a:spLocks noChangeArrowheads="1"/>
            </p:cNvSpPr>
            <p:nvPr userDrawn="1"/>
          </p:nvSpPr>
          <p:spPr bwMode="auto">
            <a:xfrm>
              <a:off x="5518600" y="20141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8" name="Oval 2089"/>
            <p:cNvSpPr>
              <a:spLocks noChangeArrowheads="1"/>
            </p:cNvSpPr>
            <p:nvPr userDrawn="1"/>
          </p:nvSpPr>
          <p:spPr bwMode="auto">
            <a:xfrm>
              <a:off x="5518600" y="208722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89" name="Oval 2090"/>
            <p:cNvSpPr>
              <a:spLocks noChangeArrowheads="1"/>
            </p:cNvSpPr>
            <p:nvPr userDrawn="1"/>
          </p:nvSpPr>
          <p:spPr bwMode="auto">
            <a:xfrm>
              <a:off x="5518600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0" name="Oval 2091"/>
            <p:cNvSpPr>
              <a:spLocks noChangeArrowheads="1"/>
            </p:cNvSpPr>
            <p:nvPr userDrawn="1"/>
          </p:nvSpPr>
          <p:spPr bwMode="auto">
            <a:xfrm>
              <a:off x="5518600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1" name="Oval 2092"/>
            <p:cNvSpPr>
              <a:spLocks noChangeArrowheads="1"/>
            </p:cNvSpPr>
            <p:nvPr userDrawn="1"/>
          </p:nvSpPr>
          <p:spPr bwMode="auto">
            <a:xfrm>
              <a:off x="5518600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2" name="Oval 2093"/>
            <p:cNvSpPr>
              <a:spLocks noChangeArrowheads="1"/>
            </p:cNvSpPr>
            <p:nvPr userDrawn="1"/>
          </p:nvSpPr>
          <p:spPr bwMode="auto">
            <a:xfrm>
              <a:off x="5518600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3" name="Oval 2094"/>
            <p:cNvSpPr>
              <a:spLocks noChangeArrowheads="1"/>
            </p:cNvSpPr>
            <p:nvPr userDrawn="1"/>
          </p:nvSpPr>
          <p:spPr bwMode="auto">
            <a:xfrm>
              <a:off x="5518600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4" name="Oval 2095"/>
            <p:cNvSpPr>
              <a:spLocks noChangeArrowheads="1"/>
            </p:cNvSpPr>
            <p:nvPr userDrawn="1"/>
          </p:nvSpPr>
          <p:spPr bwMode="auto">
            <a:xfrm>
              <a:off x="5518600" y="25221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5" name="Oval 2096"/>
            <p:cNvSpPr>
              <a:spLocks noChangeArrowheads="1"/>
            </p:cNvSpPr>
            <p:nvPr userDrawn="1"/>
          </p:nvSpPr>
          <p:spPr bwMode="auto">
            <a:xfrm>
              <a:off x="5591625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6" name="Oval 2097"/>
            <p:cNvSpPr>
              <a:spLocks noChangeArrowheads="1"/>
            </p:cNvSpPr>
            <p:nvPr userDrawn="1"/>
          </p:nvSpPr>
          <p:spPr bwMode="auto">
            <a:xfrm>
              <a:off x="5663063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7" name="Oval 2098"/>
            <p:cNvSpPr>
              <a:spLocks noChangeArrowheads="1"/>
            </p:cNvSpPr>
            <p:nvPr userDrawn="1"/>
          </p:nvSpPr>
          <p:spPr bwMode="auto">
            <a:xfrm>
              <a:off x="5736088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8" name="Oval 2099"/>
            <p:cNvSpPr>
              <a:spLocks noChangeArrowheads="1"/>
            </p:cNvSpPr>
            <p:nvPr userDrawn="1"/>
          </p:nvSpPr>
          <p:spPr bwMode="auto">
            <a:xfrm>
              <a:off x="5809113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899" name="Oval 2100"/>
            <p:cNvSpPr>
              <a:spLocks noChangeArrowheads="1"/>
            </p:cNvSpPr>
            <p:nvPr userDrawn="1"/>
          </p:nvSpPr>
          <p:spPr bwMode="auto">
            <a:xfrm>
              <a:off x="5882138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0" name="Oval 2101"/>
            <p:cNvSpPr>
              <a:spLocks noChangeArrowheads="1"/>
            </p:cNvSpPr>
            <p:nvPr userDrawn="1"/>
          </p:nvSpPr>
          <p:spPr bwMode="auto">
            <a:xfrm>
              <a:off x="5953575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1" name="Oval 2102"/>
            <p:cNvSpPr>
              <a:spLocks noChangeArrowheads="1"/>
            </p:cNvSpPr>
            <p:nvPr userDrawn="1"/>
          </p:nvSpPr>
          <p:spPr bwMode="auto">
            <a:xfrm>
              <a:off x="6026600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2" name="Oval 2103"/>
            <p:cNvSpPr>
              <a:spLocks noChangeArrowheads="1"/>
            </p:cNvSpPr>
            <p:nvPr userDrawn="1"/>
          </p:nvSpPr>
          <p:spPr bwMode="auto">
            <a:xfrm>
              <a:off x="6099625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3" name="Oval 2104"/>
            <p:cNvSpPr>
              <a:spLocks noChangeArrowheads="1"/>
            </p:cNvSpPr>
            <p:nvPr userDrawn="1"/>
          </p:nvSpPr>
          <p:spPr bwMode="auto">
            <a:xfrm>
              <a:off x="6172650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4" name="Oval 2105"/>
            <p:cNvSpPr>
              <a:spLocks noChangeArrowheads="1"/>
            </p:cNvSpPr>
            <p:nvPr userDrawn="1"/>
          </p:nvSpPr>
          <p:spPr bwMode="auto">
            <a:xfrm>
              <a:off x="6245675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5" name="Oval 2106"/>
            <p:cNvSpPr>
              <a:spLocks noChangeArrowheads="1"/>
            </p:cNvSpPr>
            <p:nvPr userDrawn="1"/>
          </p:nvSpPr>
          <p:spPr bwMode="auto">
            <a:xfrm>
              <a:off x="6317113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6" name="Oval 2107"/>
            <p:cNvSpPr>
              <a:spLocks noChangeArrowheads="1"/>
            </p:cNvSpPr>
            <p:nvPr userDrawn="1"/>
          </p:nvSpPr>
          <p:spPr bwMode="auto">
            <a:xfrm>
              <a:off x="6390138" y="2449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7" name="Oval 2108"/>
            <p:cNvSpPr>
              <a:spLocks noChangeArrowheads="1"/>
            </p:cNvSpPr>
            <p:nvPr userDrawn="1"/>
          </p:nvSpPr>
          <p:spPr bwMode="auto">
            <a:xfrm>
              <a:off x="6463163" y="2449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8" name="Oval 2109"/>
            <p:cNvSpPr>
              <a:spLocks noChangeArrowheads="1"/>
            </p:cNvSpPr>
            <p:nvPr userDrawn="1"/>
          </p:nvSpPr>
          <p:spPr bwMode="auto">
            <a:xfrm>
              <a:off x="6463163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09" name="Oval 2110"/>
            <p:cNvSpPr>
              <a:spLocks noChangeArrowheads="1"/>
            </p:cNvSpPr>
            <p:nvPr userDrawn="1"/>
          </p:nvSpPr>
          <p:spPr bwMode="auto">
            <a:xfrm>
              <a:off x="6390138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0" name="Oval 2111"/>
            <p:cNvSpPr>
              <a:spLocks noChangeArrowheads="1"/>
            </p:cNvSpPr>
            <p:nvPr userDrawn="1"/>
          </p:nvSpPr>
          <p:spPr bwMode="auto">
            <a:xfrm>
              <a:off x="631711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1" name="Oval 2112"/>
            <p:cNvSpPr>
              <a:spLocks noChangeArrowheads="1"/>
            </p:cNvSpPr>
            <p:nvPr userDrawn="1"/>
          </p:nvSpPr>
          <p:spPr bwMode="auto">
            <a:xfrm>
              <a:off x="624567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2" name="Oval 2113"/>
            <p:cNvSpPr>
              <a:spLocks noChangeArrowheads="1"/>
            </p:cNvSpPr>
            <p:nvPr userDrawn="1"/>
          </p:nvSpPr>
          <p:spPr bwMode="auto">
            <a:xfrm>
              <a:off x="6172650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3" name="Oval 2114"/>
            <p:cNvSpPr>
              <a:spLocks noChangeArrowheads="1"/>
            </p:cNvSpPr>
            <p:nvPr userDrawn="1"/>
          </p:nvSpPr>
          <p:spPr bwMode="auto">
            <a:xfrm>
              <a:off x="609962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4" name="Oval 2115"/>
            <p:cNvSpPr>
              <a:spLocks noChangeArrowheads="1"/>
            </p:cNvSpPr>
            <p:nvPr userDrawn="1"/>
          </p:nvSpPr>
          <p:spPr bwMode="auto">
            <a:xfrm>
              <a:off x="602660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5" name="Oval 2116"/>
            <p:cNvSpPr>
              <a:spLocks noChangeArrowheads="1"/>
            </p:cNvSpPr>
            <p:nvPr userDrawn="1"/>
          </p:nvSpPr>
          <p:spPr bwMode="auto">
            <a:xfrm>
              <a:off x="5953575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6" name="Oval 2117"/>
            <p:cNvSpPr>
              <a:spLocks noChangeArrowheads="1"/>
            </p:cNvSpPr>
            <p:nvPr userDrawn="1"/>
          </p:nvSpPr>
          <p:spPr bwMode="auto">
            <a:xfrm>
              <a:off x="5953575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7" name="Oval 2118"/>
            <p:cNvSpPr>
              <a:spLocks noChangeArrowheads="1"/>
            </p:cNvSpPr>
            <p:nvPr userDrawn="1"/>
          </p:nvSpPr>
          <p:spPr bwMode="auto">
            <a:xfrm>
              <a:off x="5953575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8" name="Oval 2119"/>
            <p:cNvSpPr>
              <a:spLocks noChangeArrowheads="1"/>
            </p:cNvSpPr>
            <p:nvPr userDrawn="1"/>
          </p:nvSpPr>
          <p:spPr bwMode="auto">
            <a:xfrm>
              <a:off x="595357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19" name="Oval 2120"/>
            <p:cNvSpPr>
              <a:spLocks noChangeArrowheads="1"/>
            </p:cNvSpPr>
            <p:nvPr userDrawn="1"/>
          </p:nvSpPr>
          <p:spPr bwMode="auto">
            <a:xfrm>
              <a:off x="5953575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0" name="Oval 2121"/>
            <p:cNvSpPr>
              <a:spLocks noChangeArrowheads="1"/>
            </p:cNvSpPr>
            <p:nvPr userDrawn="1"/>
          </p:nvSpPr>
          <p:spPr bwMode="auto">
            <a:xfrm>
              <a:off x="5953575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1" name="Oval 2122"/>
            <p:cNvSpPr>
              <a:spLocks noChangeArrowheads="1"/>
            </p:cNvSpPr>
            <p:nvPr userDrawn="1"/>
          </p:nvSpPr>
          <p:spPr bwMode="auto">
            <a:xfrm>
              <a:off x="5953575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2" name="Oval 2123"/>
            <p:cNvSpPr>
              <a:spLocks noChangeArrowheads="1"/>
            </p:cNvSpPr>
            <p:nvPr userDrawn="1"/>
          </p:nvSpPr>
          <p:spPr bwMode="auto">
            <a:xfrm>
              <a:off x="5882138" y="20141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3" name="Oval 2124"/>
            <p:cNvSpPr>
              <a:spLocks noChangeArrowheads="1"/>
            </p:cNvSpPr>
            <p:nvPr userDrawn="1"/>
          </p:nvSpPr>
          <p:spPr bwMode="auto">
            <a:xfrm>
              <a:off x="5882138" y="208722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4" name="Oval 2125"/>
            <p:cNvSpPr>
              <a:spLocks noChangeArrowheads="1"/>
            </p:cNvSpPr>
            <p:nvPr userDrawn="1"/>
          </p:nvSpPr>
          <p:spPr bwMode="auto">
            <a:xfrm>
              <a:off x="588213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5" name="Oval 2126"/>
            <p:cNvSpPr>
              <a:spLocks noChangeArrowheads="1"/>
            </p:cNvSpPr>
            <p:nvPr userDrawn="1"/>
          </p:nvSpPr>
          <p:spPr bwMode="auto">
            <a:xfrm>
              <a:off x="588213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6" name="Oval 2127"/>
            <p:cNvSpPr>
              <a:spLocks noChangeArrowheads="1"/>
            </p:cNvSpPr>
            <p:nvPr userDrawn="1"/>
          </p:nvSpPr>
          <p:spPr bwMode="auto">
            <a:xfrm>
              <a:off x="5882138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7" name="Oval 2128"/>
            <p:cNvSpPr>
              <a:spLocks noChangeArrowheads="1"/>
            </p:cNvSpPr>
            <p:nvPr userDrawn="1"/>
          </p:nvSpPr>
          <p:spPr bwMode="auto">
            <a:xfrm>
              <a:off x="5882138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8" name="Oval 2129"/>
            <p:cNvSpPr>
              <a:spLocks noChangeArrowheads="1"/>
            </p:cNvSpPr>
            <p:nvPr userDrawn="1"/>
          </p:nvSpPr>
          <p:spPr bwMode="auto">
            <a:xfrm>
              <a:off x="580911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29" name="Oval 2130"/>
            <p:cNvSpPr>
              <a:spLocks noChangeArrowheads="1"/>
            </p:cNvSpPr>
            <p:nvPr userDrawn="1"/>
          </p:nvSpPr>
          <p:spPr bwMode="auto">
            <a:xfrm>
              <a:off x="580911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0" name="Oval 2131"/>
            <p:cNvSpPr>
              <a:spLocks noChangeArrowheads="1"/>
            </p:cNvSpPr>
            <p:nvPr userDrawn="1"/>
          </p:nvSpPr>
          <p:spPr bwMode="auto">
            <a:xfrm>
              <a:off x="580911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1" name="Oval 2132"/>
            <p:cNvSpPr>
              <a:spLocks noChangeArrowheads="1"/>
            </p:cNvSpPr>
            <p:nvPr userDrawn="1"/>
          </p:nvSpPr>
          <p:spPr bwMode="auto">
            <a:xfrm>
              <a:off x="580911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2" name="Oval 2133"/>
            <p:cNvSpPr>
              <a:spLocks noChangeArrowheads="1"/>
            </p:cNvSpPr>
            <p:nvPr userDrawn="1"/>
          </p:nvSpPr>
          <p:spPr bwMode="auto">
            <a:xfrm>
              <a:off x="5809113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3" name="Oval 2134"/>
            <p:cNvSpPr>
              <a:spLocks noChangeArrowheads="1"/>
            </p:cNvSpPr>
            <p:nvPr userDrawn="1"/>
          </p:nvSpPr>
          <p:spPr bwMode="auto">
            <a:xfrm>
              <a:off x="5809113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4" name="Oval 2135"/>
            <p:cNvSpPr>
              <a:spLocks noChangeArrowheads="1"/>
            </p:cNvSpPr>
            <p:nvPr userDrawn="1"/>
          </p:nvSpPr>
          <p:spPr bwMode="auto">
            <a:xfrm>
              <a:off x="5736088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5" name="Oval 2136"/>
            <p:cNvSpPr>
              <a:spLocks noChangeArrowheads="1"/>
            </p:cNvSpPr>
            <p:nvPr userDrawn="1"/>
          </p:nvSpPr>
          <p:spPr bwMode="auto">
            <a:xfrm>
              <a:off x="5663063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6" name="Oval 2137"/>
            <p:cNvSpPr>
              <a:spLocks noChangeArrowheads="1"/>
            </p:cNvSpPr>
            <p:nvPr userDrawn="1"/>
          </p:nvSpPr>
          <p:spPr bwMode="auto">
            <a:xfrm>
              <a:off x="5591625" y="201419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7" name="Oval 2138"/>
            <p:cNvSpPr>
              <a:spLocks noChangeArrowheads="1"/>
            </p:cNvSpPr>
            <p:nvPr userDrawn="1"/>
          </p:nvSpPr>
          <p:spPr bwMode="auto">
            <a:xfrm>
              <a:off x="5591625" y="208722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8" name="Oval 2139"/>
            <p:cNvSpPr>
              <a:spLocks noChangeArrowheads="1"/>
            </p:cNvSpPr>
            <p:nvPr userDrawn="1"/>
          </p:nvSpPr>
          <p:spPr bwMode="auto">
            <a:xfrm>
              <a:off x="5591625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39" name="Oval 2140"/>
            <p:cNvSpPr>
              <a:spLocks noChangeArrowheads="1"/>
            </p:cNvSpPr>
            <p:nvPr userDrawn="1"/>
          </p:nvSpPr>
          <p:spPr bwMode="auto">
            <a:xfrm>
              <a:off x="566306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0" name="Oval 2141"/>
            <p:cNvSpPr>
              <a:spLocks noChangeArrowheads="1"/>
            </p:cNvSpPr>
            <p:nvPr userDrawn="1"/>
          </p:nvSpPr>
          <p:spPr bwMode="auto">
            <a:xfrm>
              <a:off x="5663063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1" name="Oval 2142"/>
            <p:cNvSpPr>
              <a:spLocks noChangeArrowheads="1"/>
            </p:cNvSpPr>
            <p:nvPr userDrawn="1"/>
          </p:nvSpPr>
          <p:spPr bwMode="auto">
            <a:xfrm>
              <a:off x="5736088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2" name="Oval 2143"/>
            <p:cNvSpPr>
              <a:spLocks noChangeArrowheads="1"/>
            </p:cNvSpPr>
            <p:nvPr userDrawn="1"/>
          </p:nvSpPr>
          <p:spPr bwMode="auto">
            <a:xfrm>
              <a:off x="5736088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3" name="Oval 2144"/>
            <p:cNvSpPr>
              <a:spLocks noChangeArrowheads="1"/>
            </p:cNvSpPr>
            <p:nvPr userDrawn="1"/>
          </p:nvSpPr>
          <p:spPr bwMode="auto">
            <a:xfrm>
              <a:off x="5736088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4" name="Oval 2145"/>
            <p:cNvSpPr>
              <a:spLocks noChangeArrowheads="1"/>
            </p:cNvSpPr>
            <p:nvPr userDrawn="1"/>
          </p:nvSpPr>
          <p:spPr bwMode="auto">
            <a:xfrm>
              <a:off x="5736088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5" name="Oval 2146"/>
            <p:cNvSpPr>
              <a:spLocks noChangeArrowheads="1"/>
            </p:cNvSpPr>
            <p:nvPr userDrawn="1"/>
          </p:nvSpPr>
          <p:spPr bwMode="auto">
            <a:xfrm>
              <a:off x="5736088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6" name="Oval 2147"/>
            <p:cNvSpPr>
              <a:spLocks noChangeArrowheads="1"/>
            </p:cNvSpPr>
            <p:nvPr userDrawn="1"/>
          </p:nvSpPr>
          <p:spPr bwMode="auto">
            <a:xfrm>
              <a:off x="566306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7" name="Oval 2148"/>
            <p:cNvSpPr>
              <a:spLocks noChangeArrowheads="1"/>
            </p:cNvSpPr>
            <p:nvPr userDrawn="1"/>
          </p:nvSpPr>
          <p:spPr bwMode="auto">
            <a:xfrm>
              <a:off x="566306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8" name="Oval 2149"/>
            <p:cNvSpPr>
              <a:spLocks noChangeArrowheads="1"/>
            </p:cNvSpPr>
            <p:nvPr userDrawn="1"/>
          </p:nvSpPr>
          <p:spPr bwMode="auto">
            <a:xfrm>
              <a:off x="566306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49" name="Oval 2150"/>
            <p:cNvSpPr>
              <a:spLocks noChangeArrowheads="1"/>
            </p:cNvSpPr>
            <p:nvPr userDrawn="1"/>
          </p:nvSpPr>
          <p:spPr bwMode="auto">
            <a:xfrm>
              <a:off x="5591625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0" name="Oval 2151"/>
            <p:cNvSpPr>
              <a:spLocks noChangeArrowheads="1"/>
            </p:cNvSpPr>
            <p:nvPr userDrawn="1"/>
          </p:nvSpPr>
          <p:spPr bwMode="auto">
            <a:xfrm>
              <a:off x="559162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1" name="Oval 2152"/>
            <p:cNvSpPr>
              <a:spLocks noChangeArrowheads="1"/>
            </p:cNvSpPr>
            <p:nvPr userDrawn="1"/>
          </p:nvSpPr>
          <p:spPr bwMode="auto">
            <a:xfrm>
              <a:off x="559162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2" name="Oval 2153"/>
            <p:cNvSpPr>
              <a:spLocks noChangeArrowheads="1"/>
            </p:cNvSpPr>
            <p:nvPr userDrawn="1"/>
          </p:nvSpPr>
          <p:spPr bwMode="auto">
            <a:xfrm>
              <a:off x="8207825" y="121409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3" name="Oval 2154"/>
            <p:cNvSpPr>
              <a:spLocks noChangeArrowheads="1"/>
            </p:cNvSpPr>
            <p:nvPr userDrawn="1"/>
          </p:nvSpPr>
          <p:spPr bwMode="auto">
            <a:xfrm>
              <a:off x="8279263" y="12140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4" name="Oval 2155"/>
            <p:cNvSpPr>
              <a:spLocks noChangeArrowheads="1"/>
            </p:cNvSpPr>
            <p:nvPr userDrawn="1"/>
          </p:nvSpPr>
          <p:spPr bwMode="auto">
            <a:xfrm>
              <a:off x="8279263" y="12871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5" name="Oval 2156"/>
            <p:cNvSpPr>
              <a:spLocks noChangeArrowheads="1"/>
            </p:cNvSpPr>
            <p:nvPr userDrawn="1"/>
          </p:nvSpPr>
          <p:spPr bwMode="auto">
            <a:xfrm>
              <a:off x="8352288" y="12871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6" name="Oval 2157"/>
            <p:cNvSpPr>
              <a:spLocks noChangeArrowheads="1"/>
            </p:cNvSpPr>
            <p:nvPr userDrawn="1"/>
          </p:nvSpPr>
          <p:spPr bwMode="auto">
            <a:xfrm>
              <a:off x="8279263" y="13601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7" name="Oval 2158"/>
            <p:cNvSpPr>
              <a:spLocks noChangeArrowheads="1"/>
            </p:cNvSpPr>
            <p:nvPr userDrawn="1"/>
          </p:nvSpPr>
          <p:spPr bwMode="auto">
            <a:xfrm>
              <a:off x="8352288" y="13601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8" name="Oval 2159"/>
            <p:cNvSpPr>
              <a:spLocks noChangeArrowheads="1"/>
            </p:cNvSpPr>
            <p:nvPr userDrawn="1"/>
          </p:nvSpPr>
          <p:spPr bwMode="auto">
            <a:xfrm>
              <a:off x="8425313" y="136014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59" name="Oval 2160"/>
            <p:cNvSpPr>
              <a:spLocks noChangeArrowheads="1"/>
            </p:cNvSpPr>
            <p:nvPr userDrawn="1"/>
          </p:nvSpPr>
          <p:spPr bwMode="auto">
            <a:xfrm>
              <a:off x="8498338" y="14331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0" name="Oval 2161"/>
            <p:cNvSpPr>
              <a:spLocks noChangeArrowheads="1"/>
            </p:cNvSpPr>
            <p:nvPr userDrawn="1"/>
          </p:nvSpPr>
          <p:spPr bwMode="auto">
            <a:xfrm>
              <a:off x="8425313" y="14331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1" name="Oval 2162"/>
            <p:cNvSpPr>
              <a:spLocks noChangeArrowheads="1"/>
            </p:cNvSpPr>
            <p:nvPr userDrawn="1"/>
          </p:nvSpPr>
          <p:spPr bwMode="auto">
            <a:xfrm>
              <a:off x="8352288" y="14331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2" name="Oval 2163"/>
            <p:cNvSpPr>
              <a:spLocks noChangeArrowheads="1"/>
            </p:cNvSpPr>
            <p:nvPr userDrawn="1"/>
          </p:nvSpPr>
          <p:spPr bwMode="auto">
            <a:xfrm>
              <a:off x="835228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3" name="Oval 2164"/>
            <p:cNvSpPr>
              <a:spLocks noChangeArrowheads="1"/>
            </p:cNvSpPr>
            <p:nvPr userDrawn="1"/>
          </p:nvSpPr>
          <p:spPr bwMode="auto">
            <a:xfrm>
              <a:off x="835228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4" name="Oval 2165"/>
            <p:cNvSpPr>
              <a:spLocks noChangeArrowheads="1"/>
            </p:cNvSpPr>
            <p:nvPr userDrawn="1"/>
          </p:nvSpPr>
          <p:spPr bwMode="auto">
            <a:xfrm>
              <a:off x="8279263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5" name="Oval 2166"/>
            <p:cNvSpPr>
              <a:spLocks noChangeArrowheads="1"/>
            </p:cNvSpPr>
            <p:nvPr userDrawn="1"/>
          </p:nvSpPr>
          <p:spPr bwMode="auto">
            <a:xfrm>
              <a:off x="8207825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6" name="Oval 2167"/>
            <p:cNvSpPr>
              <a:spLocks noChangeArrowheads="1"/>
            </p:cNvSpPr>
            <p:nvPr userDrawn="1"/>
          </p:nvSpPr>
          <p:spPr bwMode="auto">
            <a:xfrm>
              <a:off x="820782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7" name="Oval 2168"/>
            <p:cNvSpPr>
              <a:spLocks noChangeArrowheads="1"/>
            </p:cNvSpPr>
            <p:nvPr userDrawn="1"/>
          </p:nvSpPr>
          <p:spPr bwMode="auto">
            <a:xfrm>
              <a:off x="8207825" y="179512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8" name="Oval 2169"/>
            <p:cNvSpPr>
              <a:spLocks noChangeArrowheads="1"/>
            </p:cNvSpPr>
            <p:nvPr userDrawn="1"/>
          </p:nvSpPr>
          <p:spPr bwMode="auto">
            <a:xfrm>
              <a:off x="8279263" y="17951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69" name="Oval 2170"/>
            <p:cNvSpPr>
              <a:spLocks noChangeArrowheads="1"/>
            </p:cNvSpPr>
            <p:nvPr userDrawn="1"/>
          </p:nvSpPr>
          <p:spPr bwMode="auto">
            <a:xfrm>
              <a:off x="8279263" y="18681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0" name="Oval 2171"/>
            <p:cNvSpPr>
              <a:spLocks noChangeArrowheads="1"/>
            </p:cNvSpPr>
            <p:nvPr userDrawn="1"/>
          </p:nvSpPr>
          <p:spPr bwMode="auto">
            <a:xfrm>
              <a:off x="8279263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1" name="Oval 2172"/>
            <p:cNvSpPr>
              <a:spLocks noChangeArrowheads="1"/>
            </p:cNvSpPr>
            <p:nvPr userDrawn="1"/>
          </p:nvSpPr>
          <p:spPr bwMode="auto">
            <a:xfrm>
              <a:off x="8352288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2" name="Oval 2173"/>
            <p:cNvSpPr>
              <a:spLocks noChangeArrowheads="1"/>
            </p:cNvSpPr>
            <p:nvPr userDrawn="1"/>
          </p:nvSpPr>
          <p:spPr bwMode="auto">
            <a:xfrm>
              <a:off x="8498338" y="1941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3" name="Oval 2174"/>
            <p:cNvSpPr>
              <a:spLocks noChangeArrowheads="1"/>
            </p:cNvSpPr>
            <p:nvPr userDrawn="1"/>
          </p:nvSpPr>
          <p:spPr bwMode="auto">
            <a:xfrm>
              <a:off x="8279263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4" name="Oval 2175"/>
            <p:cNvSpPr>
              <a:spLocks noChangeArrowheads="1"/>
            </p:cNvSpPr>
            <p:nvPr userDrawn="1"/>
          </p:nvSpPr>
          <p:spPr bwMode="auto">
            <a:xfrm>
              <a:off x="8279263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5" name="Oval 2176"/>
            <p:cNvSpPr>
              <a:spLocks noChangeArrowheads="1"/>
            </p:cNvSpPr>
            <p:nvPr userDrawn="1"/>
          </p:nvSpPr>
          <p:spPr bwMode="auto">
            <a:xfrm>
              <a:off x="827926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6" name="Oval 2177"/>
            <p:cNvSpPr>
              <a:spLocks noChangeArrowheads="1"/>
            </p:cNvSpPr>
            <p:nvPr userDrawn="1"/>
          </p:nvSpPr>
          <p:spPr bwMode="auto">
            <a:xfrm>
              <a:off x="8207825" y="194117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7" name="Oval 2178"/>
            <p:cNvSpPr>
              <a:spLocks noChangeArrowheads="1"/>
            </p:cNvSpPr>
            <p:nvPr userDrawn="1"/>
          </p:nvSpPr>
          <p:spPr bwMode="auto">
            <a:xfrm>
              <a:off x="8207825" y="1868146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8" name="Oval 2179"/>
            <p:cNvSpPr>
              <a:spLocks noChangeArrowheads="1"/>
            </p:cNvSpPr>
            <p:nvPr userDrawn="1"/>
          </p:nvSpPr>
          <p:spPr bwMode="auto">
            <a:xfrm>
              <a:off x="827926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79" name="Oval 2180"/>
            <p:cNvSpPr>
              <a:spLocks noChangeArrowheads="1"/>
            </p:cNvSpPr>
            <p:nvPr userDrawn="1"/>
          </p:nvSpPr>
          <p:spPr bwMode="auto">
            <a:xfrm>
              <a:off x="8279263" y="143317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0" name="Oval 2181"/>
            <p:cNvSpPr>
              <a:spLocks noChangeArrowheads="1"/>
            </p:cNvSpPr>
            <p:nvPr userDrawn="1"/>
          </p:nvSpPr>
          <p:spPr bwMode="auto">
            <a:xfrm>
              <a:off x="8207825" y="1433171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1" name="Oval 2182"/>
            <p:cNvSpPr>
              <a:spLocks noChangeArrowheads="1"/>
            </p:cNvSpPr>
            <p:nvPr userDrawn="1"/>
          </p:nvSpPr>
          <p:spPr bwMode="auto">
            <a:xfrm>
              <a:off x="8207825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2" name="Oval 2183"/>
            <p:cNvSpPr>
              <a:spLocks noChangeArrowheads="1"/>
            </p:cNvSpPr>
            <p:nvPr userDrawn="1"/>
          </p:nvSpPr>
          <p:spPr bwMode="auto">
            <a:xfrm>
              <a:off x="8134800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3" name="Oval 2184"/>
            <p:cNvSpPr>
              <a:spLocks noChangeArrowheads="1"/>
            </p:cNvSpPr>
            <p:nvPr userDrawn="1"/>
          </p:nvSpPr>
          <p:spPr bwMode="auto">
            <a:xfrm>
              <a:off x="8134800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4" name="Oval 2185"/>
            <p:cNvSpPr>
              <a:spLocks noChangeArrowheads="1"/>
            </p:cNvSpPr>
            <p:nvPr userDrawn="1"/>
          </p:nvSpPr>
          <p:spPr bwMode="auto">
            <a:xfrm>
              <a:off x="806177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5" name="Oval 2186"/>
            <p:cNvSpPr>
              <a:spLocks noChangeArrowheads="1"/>
            </p:cNvSpPr>
            <p:nvPr userDrawn="1"/>
          </p:nvSpPr>
          <p:spPr bwMode="auto">
            <a:xfrm>
              <a:off x="7988750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6" name="Oval 2187"/>
            <p:cNvSpPr>
              <a:spLocks noChangeArrowheads="1"/>
            </p:cNvSpPr>
            <p:nvPr userDrawn="1"/>
          </p:nvSpPr>
          <p:spPr bwMode="auto">
            <a:xfrm>
              <a:off x="7988750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7" name="Oval 2188"/>
            <p:cNvSpPr>
              <a:spLocks noChangeArrowheads="1"/>
            </p:cNvSpPr>
            <p:nvPr userDrawn="1"/>
          </p:nvSpPr>
          <p:spPr bwMode="auto">
            <a:xfrm>
              <a:off x="8061775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8" name="Oval 2189"/>
            <p:cNvSpPr>
              <a:spLocks noChangeArrowheads="1"/>
            </p:cNvSpPr>
            <p:nvPr userDrawn="1"/>
          </p:nvSpPr>
          <p:spPr bwMode="auto">
            <a:xfrm>
              <a:off x="798875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89" name="Oval 2190"/>
            <p:cNvSpPr>
              <a:spLocks noChangeArrowheads="1"/>
            </p:cNvSpPr>
            <p:nvPr userDrawn="1"/>
          </p:nvSpPr>
          <p:spPr bwMode="auto">
            <a:xfrm>
              <a:off x="7988750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0" name="Oval 2191"/>
            <p:cNvSpPr>
              <a:spLocks noChangeArrowheads="1"/>
            </p:cNvSpPr>
            <p:nvPr userDrawn="1"/>
          </p:nvSpPr>
          <p:spPr bwMode="auto">
            <a:xfrm>
              <a:off x="7917313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1" name="Oval 2192"/>
            <p:cNvSpPr>
              <a:spLocks noChangeArrowheads="1"/>
            </p:cNvSpPr>
            <p:nvPr userDrawn="1"/>
          </p:nvSpPr>
          <p:spPr bwMode="auto">
            <a:xfrm>
              <a:off x="7844288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2" name="Oval 2193"/>
            <p:cNvSpPr>
              <a:spLocks noChangeArrowheads="1"/>
            </p:cNvSpPr>
            <p:nvPr userDrawn="1"/>
          </p:nvSpPr>
          <p:spPr bwMode="auto">
            <a:xfrm>
              <a:off x="7771263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3" name="Oval 2194"/>
            <p:cNvSpPr>
              <a:spLocks noChangeArrowheads="1"/>
            </p:cNvSpPr>
            <p:nvPr userDrawn="1"/>
          </p:nvSpPr>
          <p:spPr bwMode="auto">
            <a:xfrm>
              <a:off x="7771263" y="1795121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4" name="Oval 2195"/>
            <p:cNvSpPr>
              <a:spLocks noChangeArrowheads="1"/>
            </p:cNvSpPr>
            <p:nvPr userDrawn="1"/>
          </p:nvSpPr>
          <p:spPr bwMode="auto">
            <a:xfrm>
              <a:off x="7698238" y="179512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5" name="Oval 2196"/>
            <p:cNvSpPr>
              <a:spLocks noChangeArrowheads="1"/>
            </p:cNvSpPr>
            <p:nvPr userDrawn="1"/>
          </p:nvSpPr>
          <p:spPr bwMode="auto">
            <a:xfrm>
              <a:off x="7698238" y="186814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6" name="Oval 2197"/>
            <p:cNvSpPr>
              <a:spLocks noChangeArrowheads="1"/>
            </p:cNvSpPr>
            <p:nvPr userDrawn="1"/>
          </p:nvSpPr>
          <p:spPr bwMode="auto">
            <a:xfrm>
              <a:off x="7698238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7" name="Oval 2198"/>
            <p:cNvSpPr>
              <a:spLocks noChangeArrowheads="1"/>
            </p:cNvSpPr>
            <p:nvPr userDrawn="1"/>
          </p:nvSpPr>
          <p:spPr bwMode="auto">
            <a:xfrm>
              <a:off x="7625213" y="194117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8" name="Oval 2199"/>
            <p:cNvSpPr>
              <a:spLocks noChangeArrowheads="1"/>
            </p:cNvSpPr>
            <p:nvPr userDrawn="1"/>
          </p:nvSpPr>
          <p:spPr bwMode="auto">
            <a:xfrm>
              <a:off x="7625213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999" name="Oval 2200"/>
            <p:cNvSpPr>
              <a:spLocks noChangeArrowheads="1"/>
            </p:cNvSpPr>
            <p:nvPr userDrawn="1"/>
          </p:nvSpPr>
          <p:spPr bwMode="auto">
            <a:xfrm>
              <a:off x="7698238" y="2014196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0" name="Oval 2201"/>
            <p:cNvSpPr>
              <a:spLocks noChangeArrowheads="1"/>
            </p:cNvSpPr>
            <p:nvPr userDrawn="1"/>
          </p:nvSpPr>
          <p:spPr bwMode="auto">
            <a:xfrm>
              <a:off x="7625213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1" name="Oval 2202"/>
            <p:cNvSpPr>
              <a:spLocks noChangeArrowheads="1"/>
            </p:cNvSpPr>
            <p:nvPr userDrawn="1"/>
          </p:nvSpPr>
          <p:spPr bwMode="auto">
            <a:xfrm>
              <a:off x="7698238" y="2087221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2" name="Oval 2203"/>
            <p:cNvSpPr>
              <a:spLocks noChangeArrowheads="1"/>
            </p:cNvSpPr>
            <p:nvPr userDrawn="1"/>
          </p:nvSpPr>
          <p:spPr bwMode="auto">
            <a:xfrm>
              <a:off x="762521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3" name="Oval 2204"/>
            <p:cNvSpPr>
              <a:spLocks noChangeArrowheads="1"/>
            </p:cNvSpPr>
            <p:nvPr userDrawn="1"/>
          </p:nvSpPr>
          <p:spPr bwMode="auto">
            <a:xfrm>
              <a:off x="762521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4" name="Oval 2205"/>
            <p:cNvSpPr>
              <a:spLocks noChangeArrowheads="1"/>
            </p:cNvSpPr>
            <p:nvPr userDrawn="1"/>
          </p:nvSpPr>
          <p:spPr bwMode="auto">
            <a:xfrm>
              <a:off x="8352288" y="12140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5" name="Oval 2206"/>
            <p:cNvSpPr>
              <a:spLocks noChangeArrowheads="1"/>
            </p:cNvSpPr>
            <p:nvPr userDrawn="1"/>
          </p:nvSpPr>
          <p:spPr bwMode="auto">
            <a:xfrm>
              <a:off x="8425313" y="121409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6" name="Oval 2207"/>
            <p:cNvSpPr>
              <a:spLocks noChangeArrowheads="1"/>
            </p:cNvSpPr>
            <p:nvPr userDrawn="1"/>
          </p:nvSpPr>
          <p:spPr bwMode="auto">
            <a:xfrm>
              <a:off x="8061775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7" name="Oval 2208"/>
            <p:cNvSpPr>
              <a:spLocks noChangeArrowheads="1"/>
            </p:cNvSpPr>
            <p:nvPr userDrawn="1"/>
          </p:nvSpPr>
          <p:spPr bwMode="auto">
            <a:xfrm>
              <a:off x="8134800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8" name="Oval 2209"/>
            <p:cNvSpPr>
              <a:spLocks noChangeArrowheads="1"/>
            </p:cNvSpPr>
            <p:nvPr userDrawn="1"/>
          </p:nvSpPr>
          <p:spPr bwMode="auto">
            <a:xfrm>
              <a:off x="8207825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09" name="Oval 2210"/>
            <p:cNvSpPr>
              <a:spLocks noChangeArrowheads="1"/>
            </p:cNvSpPr>
            <p:nvPr userDrawn="1"/>
          </p:nvSpPr>
          <p:spPr bwMode="auto">
            <a:xfrm>
              <a:off x="8279263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0" name="Oval 2211"/>
            <p:cNvSpPr>
              <a:spLocks noChangeArrowheads="1"/>
            </p:cNvSpPr>
            <p:nvPr userDrawn="1"/>
          </p:nvSpPr>
          <p:spPr bwMode="auto">
            <a:xfrm>
              <a:off x="8352288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1" name="Oval 2212"/>
            <p:cNvSpPr>
              <a:spLocks noChangeArrowheads="1"/>
            </p:cNvSpPr>
            <p:nvPr userDrawn="1"/>
          </p:nvSpPr>
          <p:spPr bwMode="auto">
            <a:xfrm>
              <a:off x="8352288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2" name="Oval 2213"/>
            <p:cNvSpPr>
              <a:spLocks noChangeArrowheads="1"/>
            </p:cNvSpPr>
            <p:nvPr userDrawn="1"/>
          </p:nvSpPr>
          <p:spPr bwMode="auto">
            <a:xfrm>
              <a:off x="8425313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3" name="Oval 2214"/>
            <p:cNvSpPr>
              <a:spLocks noChangeArrowheads="1"/>
            </p:cNvSpPr>
            <p:nvPr userDrawn="1"/>
          </p:nvSpPr>
          <p:spPr bwMode="auto">
            <a:xfrm>
              <a:off x="8498338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4" name="Oval 2216"/>
            <p:cNvSpPr>
              <a:spLocks noChangeArrowheads="1"/>
            </p:cNvSpPr>
            <p:nvPr userDrawn="1"/>
          </p:nvSpPr>
          <p:spPr bwMode="auto">
            <a:xfrm>
              <a:off x="8498338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5" name="Oval 2217"/>
            <p:cNvSpPr>
              <a:spLocks noChangeArrowheads="1"/>
            </p:cNvSpPr>
            <p:nvPr userDrawn="1"/>
          </p:nvSpPr>
          <p:spPr bwMode="auto">
            <a:xfrm>
              <a:off x="8498338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6" name="Oval 2218"/>
            <p:cNvSpPr>
              <a:spLocks noChangeArrowheads="1"/>
            </p:cNvSpPr>
            <p:nvPr userDrawn="1"/>
          </p:nvSpPr>
          <p:spPr bwMode="auto">
            <a:xfrm>
              <a:off x="6536188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7" name="Oval 2219"/>
            <p:cNvSpPr>
              <a:spLocks noChangeArrowheads="1"/>
            </p:cNvSpPr>
            <p:nvPr userDrawn="1"/>
          </p:nvSpPr>
          <p:spPr bwMode="auto">
            <a:xfrm>
              <a:off x="6536188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8" name="Oval 2220"/>
            <p:cNvSpPr>
              <a:spLocks noChangeArrowheads="1"/>
            </p:cNvSpPr>
            <p:nvPr userDrawn="1"/>
          </p:nvSpPr>
          <p:spPr bwMode="auto">
            <a:xfrm>
              <a:off x="6099626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19" name="Oval 2221"/>
            <p:cNvSpPr>
              <a:spLocks noChangeArrowheads="1"/>
            </p:cNvSpPr>
            <p:nvPr userDrawn="1"/>
          </p:nvSpPr>
          <p:spPr bwMode="auto">
            <a:xfrm>
              <a:off x="6099626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0" name="Oval 2222"/>
            <p:cNvSpPr>
              <a:spLocks noChangeArrowheads="1"/>
            </p:cNvSpPr>
            <p:nvPr userDrawn="1"/>
          </p:nvSpPr>
          <p:spPr bwMode="auto">
            <a:xfrm>
              <a:off x="6026601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1" name="Oval 2223"/>
            <p:cNvSpPr>
              <a:spLocks noChangeArrowheads="1"/>
            </p:cNvSpPr>
            <p:nvPr userDrawn="1"/>
          </p:nvSpPr>
          <p:spPr bwMode="auto">
            <a:xfrm>
              <a:off x="6026601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2" name="Oval 2224"/>
            <p:cNvSpPr>
              <a:spLocks noChangeArrowheads="1"/>
            </p:cNvSpPr>
            <p:nvPr userDrawn="1"/>
          </p:nvSpPr>
          <p:spPr bwMode="auto">
            <a:xfrm>
              <a:off x="5953576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3" name="Oval 2225"/>
            <p:cNvSpPr>
              <a:spLocks noChangeArrowheads="1"/>
            </p:cNvSpPr>
            <p:nvPr userDrawn="1"/>
          </p:nvSpPr>
          <p:spPr bwMode="auto">
            <a:xfrm>
              <a:off x="5953576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4" name="Oval 2226"/>
            <p:cNvSpPr>
              <a:spLocks noChangeArrowheads="1"/>
            </p:cNvSpPr>
            <p:nvPr userDrawn="1"/>
          </p:nvSpPr>
          <p:spPr bwMode="auto">
            <a:xfrm>
              <a:off x="588213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5" name="Oval 2227"/>
            <p:cNvSpPr>
              <a:spLocks noChangeArrowheads="1"/>
            </p:cNvSpPr>
            <p:nvPr userDrawn="1"/>
          </p:nvSpPr>
          <p:spPr bwMode="auto">
            <a:xfrm>
              <a:off x="5882138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6" name="Oval 2228"/>
            <p:cNvSpPr>
              <a:spLocks noChangeArrowheads="1"/>
            </p:cNvSpPr>
            <p:nvPr userDrawn="1"/>
          </p:nvSpPr>
          <p:spPr bwMode="auto">
            <a:xfrm>
              <a:off x="580911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7" name="Oval 2229"/>
            <p:cNvSpPr>
              <a:spLocks noChangeArrowheads="1"/>
            </p:cNvSpPr>
            <p:nvPr userDrawn="1"/>
          </p:nvSpPr>
          <p:spPr bwMode="auto">
            <a:xfrm>
              <a:off x="5882138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8" name="Oval 2230"/>
            <p:cNvSpPr>
              <a:spLocks noChangeArrowheads="1"/>
            </p:cNvSpPr>
            <p:nvPr userDrawn="1"/>
          </p:nvSpPr>
          <p:spPr bwMode="auto">
            <a:xfrm>
              <a:off x="5809113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29" name="Oval 2231"/>
            <p:cNvSpPr>
              <a:spLocks noChangeArrowheads="1"/>
            </p:cNvSpPr>
            <p:nvPr userDrawn="1"/>
          </p:nvSpPr>
          <p:spPr bwMode="auto">
            <a:xfrm>
              <a:off x="5663063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0" name="Oval 2232"/>
            <p:cNvSpPr>
              <a:spLocks noChangeArrowheads="1"/>
            </p:cNvSpPr>
            <p:nvPr userDrawn="1"/>
          </p:nvSpPr>
          <p:spPr bwMode="auto">
            <a:xfrm>
              <a:off x="5591626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1" name="Oval 2233"/>
            <p:cNvSpPr>
              <a:spLocks noChangeArrowheads="1"/>
            </p:cNvSpPr>
            <p:nvPr userDrawn="1"/>
          </p:nvSpPr>
          <p:spPr bwMode="auto">
            <a:xfrm>
              <a:off x="5518601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2" name="Oval 2234"/>
            <p:cNvSpPr>
              <a:spLocks noChangeArrowheads="1"/>
            </p:cNvSpPr>
            <p:nvPr userDrawn="1"/>
          </p:nvSpPr>
          <p:spPr bwMode="auto">
            <a:xfrm>
              <a:off x="5518601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3" name="Oval 2235"/>
            <p:cNvSpPr>
              <a:spLocks noChangeArrowheads="1"/>
            </p:cNvSpPr>
            <p:nvPr userDrawn="1"/>
          </p:nvSpPr>
          <p:spPr bwMode="auto">
            <a:xfrm>
              <a:off x="5518601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4" name="Oval 2236"/>
            <p:cNvSpPr>
              <a:spLocks noChangeArrowheads="1"/>
            </p:cNvSpPr>
            <p:nvPr userDrawn="1"/>
          </p:nvSpPr>
          <p:spPr bwMode="auto">
            <a:xfrm>
              <a:off x="5518601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5" name="Oval 2237"/>
            <p:cNvSpPr>
              <a:spLocks noChangeArrowheads="1"/>
            </p:cNvSpPr>
            <p:nvPr userDrawn="1"/>
          </p:nvSpPr>
          <p:spPr bwMode="auto">
            <a:xfrm>
              <a:off x="5591626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6" name="Oval 2238"/>
            <p:cNvSpPr>
              <a:spLocks noChangeArrowheads="1"/>
            </p:cNvSpPr>
            <p:nvPr userDrawn="1"/>
          </p:nvSpPr>
          <p:spPr bwMode="auto">
            <a:xfrm>
              <a:off x="5372551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7" name="Oval 2239"/>
            <p:cNvSpPr>
              <a:spLocks noChangeArrowheads="1"/>
            </p:cNvSpPr>
            <p:nvPr userDrawn="1"/>
          </p:nvSpPr>
          <p:spPr bwMode="auto">
            <a:xfrm>
              <a:off x="5445576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8" name="Oval 2240"/>
            <p:cNvSpPr>
              <a:spLocks noChangeArrowheads="1"/>
            </p:cNvSpPr>
            <p:nvPr userDrawn="1"/>
          </p:nvSpPr>
          <p:spPr bwMode="auto">
            <a:xfrm>
              <a:off x="500901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39" name="Oval 2241"/>
            <p:cNvSpPr>
              <a:spLocks noChangeArrowheads="1"/>
            </p:cNvSpPr>
            <p:nvPr userDrawn="1"/>
          </p:nvSpPr>
          <p:spPr bwMode="auto">
            <a:xfrm>
              <a:off x="493598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0" name="Oval 2242"/>
            <p:cNvSpPr>
              <a:spLocks noChangeArrowheads="1"/>
            </p:cNvSpPr>
            <p:nvPr userDrawn="1"/>
          </p:nvSpPr>
          <p:spPr bwMode="auto">
            <a:xfrm>
              <a:off x="493598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1" name="Oval 2243"/>
            <p:cNvSpPr>
              <a:spLocks noChangeArrowheads="1"/>
            </p:cNvSpPr>
            <p:nvPr userDrawn="1"/>
          </p:nvSpPr>
          <p:spPr bwMode="auto">
            <a:xfrm>
              <a:off x="5009013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2" name="Oval 2244"/>
            <p:cNvSpPr>
              <a:spLocks noChangeArrowheads="1"/>
            </p:cNvSpPr>
            <p:nvPr userDrawn="1"/>
          </p:nvSpPr>
          <p:spPr bwMode="auto">
            <a:xfrm>
              <a:off x="5009013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3" name="Oval 2245"/>
            <p:cNvSpPr>
              <a:spLocks noChangeArrowheads="1"/>
            </p:cNvSpPr>
            <p:nvPr userDrawn="1"/>
          </p:nvSpPr>
          <p:spPr bwMode="auto">
            <a:xfrm>
              <a:off x="508203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4" name="Oval 2246"/>
            <p:cNvSpPr>
              <a:spLocks noChangeArrowheads="1"/>
            </p:cNvSpPr>
            <p:nvPr userDrawn="1"/>
          </p:nvSpPr>
          <p:spPr bwMode="auto">
            <a:xfrm>
              <a:off x="508203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5" name="Oval 2247"/>
            <p:cNvSpPr>
              <a:spLocks noChangeArrowheads="1"/>
            </p:cNvSpPr>
            <p:nvPr userDrawn="1"/>
          </p:nvSpPr>
          <p:spPr bwMode="auto">
            <a:xfrm>
              <a:off x="5155063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6" name="Oval 2248"/>
            <p:cNvSpPr>
              <a:spLocks noChangeArrowheads="1"/>
            </p:cNvSpPr>
            <p:nvPr userDrawn="1"/>
          </p:nvSpPr>
          <p:spPr bwMode="auto">
            <a:xfrm>
              <a:off x="4864551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7" name="Oval 2249"/>
            <p:cNvSpPr>
              <a:spLocks noChangeArrowheads="1"/>
            </p:cNvSpPr>
            <p:nvPr userDrawn="1"/>
          </p:nvSpPr>
          <p:spPr bwMode="auto">
            <a:xfrm>
              <a:off x="4647063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8" name="Oval 2250"/>
            <p:cNvSpPr>
              <a:spLocks noChangeArrowheads="1"/>
            </p:cNvSpPr>
            <p:nvPr userDrawn="1"/>
          </p:nvSpPr>
          <p:spPr bwMode="auto">
            <a:xfrm>
              <a:off x="464706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49" name="Oval 2251"/>
            <p:cNvSpPr>
              <a:spLocks noChangeArrowheads="1"/>
            </p:cNvSpPr>
            <p:nvPr userDrawn="1"/>
          </p:nvSpPr>
          <p:spPr bwMode="auto">
            <a:xfrm>
              <a:off x="4718501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0" name="Oval 2252"/>
            <p:cNvSpPr>
              <a:spLocks noChangeArrowheads="1"/>
            </p:cNvSpPr>
            <p:nvPr userDrawn="1"/>
          </p:nvSpPr>
          <p:spPr bwMode="auto">
            <a:xfrm>
              <a:off x="4718501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1" name="Oval 2253"/>
            <p:cNvSpPr>
              <a:spLocks noChangeArrowheads="1"/>
            </p:cNvSpPr>
            <p:nvPr userDrawn="1"/>
          </p:nvSpPr>
          <p:spPr bwMode="auto">
            <a:xfrm>
              <a:off x="4791526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2" name="Oval 2254"/>
            <p:cNvSpPr>
              <a:spLocks noChangeArrowheads="1"/>
            </p:cNvSpPr>
            <p:nvPr userDrawn="1"/>
          </p:nvSpPr>
          <p:spPr bwMode="auto">
            <a:xfrm>
              <a:off x="4718501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3" name="Oval 2255"/>
            <p:cNvSpPr>
              <a:spLocks noChangeArrowheads="1"/>
            </p:cNvSpPr>
            <p:nvPr userDrawn="1"/>
          </p:nvSpPr>
          <p:spPr bwMode="auto">
            <a:xfrm>
              <a:off x="4647063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4" name="Oval 2256"/>
            <p:cNvSpPr>
              <a:spLocks noChangeArrowheads="1"/>
            </p:cNvSpPr>
            <p:nvPr userDrawn="1"/>
          </p:nvSpPr>
          <p:spPr bwMode="auto">
            <a:xfrm>
              <a:off x="457403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5" name="Oval 2257"/>
            <p:cNvSpPr>
              <a:spLocks noChangeArrowheads="1"/>
            </p:cNvSpPr>
            <p:nvPr userDrawn="1"/>
          </p:nvSpPr>
          <p:spPr bwMode="auto">
            <a:xfrm>
              <a:off x="4574038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6" name="Oval 2258"/>
            <p:cNvSpPr>
              <a:spLocks noChangeArrowheads="1"/>
            </p:cNvSpPr>
            <p:nvPr userDrawn="1"/>
          </p:nvSpPr>
          <p:spPr bwMode="auto">
            <a:xfrm>
              <a:off x="4647063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7" name="Oval 2259"/>
            <p:cNvSpPr>
              <a:spLocks noChangeArrowheads="1"/>
            </p:cNvSpPr>
            <p:nvPr userDrawn="1"/>
          </p:nvSpPr>
          <p:spPr bwMode="auto">
            <a:xfrm>
              <a:off x="4718501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8" name="Oval 2260"/>
            <p:cNvSpPr>
              <a:spLocks noChangeArrowheads="1"/>
            </p:cNvSpPr>
            <p:nvPr userDrawn="1"/>
          </p:nvSpPr>
          <p:spPr bwMode="auto">
            <a:xfrm>
              <a:off x="4791526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59" name="Oval 2261"/>
            <p:cNvSpPr>
              <a:spLocks noChangeArrowheads="1"/>
            </p:cNvSpPr>
            <p:nvPr userDrawn="1"/>
          </p:nvSpPr>
          <p:spPr bwMode="auto">
            <a:xfrm>
              <a:off x="4791526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0" name="Oval 2262"/>
            <p:cNvSpPr>
              <a:spLocks noChangeArrowheads="1"/>
            </p:cNvSpPr>
            <p:nvPr userDrawn="1"/>
          </p:nvSpPr>
          <p:spPr bwMode="auto">
            <a:xfrm>
              <a:off x="4718501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1" name="Oval 2263"/>
            <p:cNvSpPr>
              <a:spLocks noChangeArrowheads="1"/>
            </p:cNvSpPr>
            <p:nvPr userDrawn="1"/>
          </p:nvSpPr>
          <p:spPr bwMode="auto">
            <a:xfrm>
              <a:off x="4718501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2" name="Oval 2264"/>
            <p:cNvSpPr>
              <a:spLocks noChangeArrowheads="1"/>
            </p:cNvSpPr>
            <p:nvPr userDrawn="1"/>
          </p:nvSpPr>
          <p:spPr bwMode="auto">
            <a:xfrm>
              <a:off x="4791526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3" name="Oval 2265"/>
            <p:cNvSpPr>
              <a:spLocks noChangeArrowheads="1"/>
            </p:cNvSpPr>
            <p:nvPr userDrawn="1"/>
          </p:nvSpPr>
          <p:spPr bwMode="auto">
            <a:xfrm>
              <a:off x="4864551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4" name="Oval 2266"/>
            <p:cNvSpPr>
              <a:spLocks noChangeArrowheads="1"/>
            </p:cNvSpPr>
            <p:nvPr userDrawn="1"/>
          </p:nvSpPr>
          <p:spPr bwMode="auto">
            <a:xfrm>
              <a:off x="4864551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5" name="Oval 2267"/>
            <p:cNvSpPr>
              <a:spLocks noChangeArrowheads="1"/>
            </p:cNvSpPr>
            <p:nvPr userDrawn="1"/>
          </p:nvSpPr>
          <p:spPr bwMode="auto">
            <a:xfrm>
              <a:off x="4791526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6" name="Oval 2268"/>
            <p:cNvSpPr>
              <a:spLocks noChangeArrowheads="1"/>
            </p:cNvSpPr>
            <p:nvPr userDrawn="1"/>
          </p:nvSpPr>
          <p:spPr bwMode="auto">
            <a:xfrm>
              <a:off x="4864551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7" name="Oval 2269"/>
            <p:cNvSpPr>
              <a:spLocks noChangeArrowheads="1"/>
            </p:cNvSpPr>
            <p:nvPr userDrawn="1"/>
          </p:nvSpPr>
          <p:spPr bwMode="auto">
            <a:xfrm>
              <a:off x="493598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8" name="Oval 2270"/>
            <p:cNvSpPr>
              <a:spLocks noChangeArrowheads="1"/>
            </p:cNvSpPr>
            <p:nvPr userDrawn="1"/>
          </p:nvSpPr>
          <p:spPr bwMode="auto">
            <a:xfrm>
              <a:off x="493598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69" name="Oval 2271"/>
            <p:cNvSpPr>
              <a:spLocks noChangeArrowheads="1"/>
            </p:cNvSpPr>
            <p:nvPr userDrawn="1"/>
          </p:nvSpPr>
          <p:spPr bwMode="auto">
            <a:xfrm>
              <a:off x="500901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0" name="Oval 2272"/>
            <p:cNvSpPr>
              <a:spLocks noChangeArrowheads="1"/>
            </p:cNvSpPr>
            <p:nvPr userDrawn="1"/>
          </p:nvSpPr>
          <p:spPr bwMode="auto">
            <a:xfrm>
              <a:off x="500901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1" name="Oval 2273"/>
            <p:cNvSpPr>
              <a:spLocks noChangeArrowheads="1"/>
            </p:cNvSpPr>
            <p:nvPr userDrawn="1"/>
          </p:nvSpPr>
          <p:spPr bwMode="auto">
            <a:xfrm>
              <a:off x="508203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2" name="Oval 2274"/>
            <p:cNvSpPr>
              <a:spLocks noChangeArrowheads="1"/>
            </p:cNvSpPr>
            <p:nvPr userDrawn="1"/>
          </p:nvSpPr>
          <p:spPr bwMode="auto">
            <a:xfrm>
              <a:off x="515506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3" name="Oval 2275"/>
            <p:cNvSpPr>
              <a:spLocks noChangeArrowheads="1"/>
            </p:cNvSpPr>
            <p:nvPr userDrawn="1"/>
          </p:nvSpPr>
          <p:spPr bwMode="auto">
            <a:xfrm>
              <a:off x="515506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4" name="Oval 2276"/>
            <p:cNvSpPr>
              <a:spLocks noChangeArrowheads="1"/>
            </p:cNvSpPr>
            <p:nvPr userDrawn="1"/>
          </p:nvSpPr>
          <p:spPr bwMode="auto">
            <a:xfrm>
              <a:off x="5228088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5" name="Oval 2277"/>
            <p:cNvSpPr>
              <a:spLocks noChangeArrowheads="1"/>
            </p:cNvSpPr>
            <p:nvPr userDrawn="1"/>
          </p:nvSpPr>
          <p:spPr bwMode="auto">
            <a:xfrm>
              <a:off x="5082038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6" name="Oval 2278"/>
            <p:cNvSpPr>
              <a:spLocks noChangeArrowheads="1"/>
            </p:cNvSpPr>
            <p:nvPr userDrawn="1"/>
          </p:nvSpPr>
          <p:spPr bwMode="auto">
            <a:xfrm>
              <a:off x="500901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7" name="Oval 2279"/>
            <p:cNvSpPr>
              <a:spLocks noChangeArrowheads="1"/>
            </p:cNvSpPr>
            <p:nvPr userDrawn="1"/>
          </p:nvSpPr>
          <p:spPr bwMode="auto">
            <a:xfrm>
              <a:off x="4935988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8" name="Oval 2280"/>
            <p:cNvSpPr>
              <a:spLocks noChangeArrowheads="1"/>
            </p:cNvSpPr>
            <p:nvPr userDrawn="1"/>
          </p:nvSpPr>
          <p:spPr bwMode="auto">
            <a:xfrm>
              <a:off x="5009013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79" name="Oval 2281"/>
            <p:cNvSpPr>
              <a:spLocks noChangeArrowheads="1"/>
            </p:cNvSpPr>
            <p:nvPr userDrawn="1"/>
          </p:nvSpPr>
          <p:spPr bwMode="auto">
            <a:xfrm>
              <a:off x="5009013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0" name="Oval 2282"/>
            <p:cNvSpPr>
              <a:spLocks noChangeArrowheads="1"/>
            </p:cNvSpPr>
            <p:nvPr userDrawn="1"/>
          </p:nvSpPr>
          <p:spPr bwMode="auto">
            <a:xfrm>
              <a:off x="4935988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1" name="Oval 2283"/>
            <p:cNvSpPr>
              <a:spLocks noChangeArrowheads="1"/>
            </p:cNvSpPr>
            <p:nvPr userDrawn="1"/>
          </p:nvSpPr>
          <p:spPr bwMode="auto">
            <a:xfrm>
              <a:off x="4935988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2" name="Oval 2284"/>
            <p:cNvSpPr>
              <a:spLocks noChangeArrowheads="1"/>
            </p:cNvSpPr>
            <p:nvPr userDrawn="1"/>
          </p:nvSpPr>
          <p:spPr bwMode="auto">
            <a:xfrm>
              <a:off x="5009013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3" name="Oval 2285"/>
            <p:cNvSpPr>
              <a:spLocks noChangeArrowheads="1"/>
            </p:cNvSpPr>
            <p:nvPr userDrawn="1"/>
          </p:nvSpPr>
          <p:spPr bwMode="auto">
            <a:xfrm>
              <a:off x="5082038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4" name="Oval 2286"/>
            <p:cNvSpPr>
              <a:spLocks noChangeArrowheads="1"/>
            </p:cNvSpPr>
            <p:nvPr userDrawn="1"/>
          </p:nvSpPr>
          <p:spPr bwMode="auto">
            <a:xfrm>
              <a:off x="5082038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5" name="Oval 2287"/>
            <p:cNvSpPr>
              <a:spLocks noChangeArrowheads="1"/>
            </p:cNvSpPr>
            <p:nvPr userDrawn="1"/>
          </p:nvSpPr>
          <p:spPr bwMode="auto">
            <a:xfrm>
              <a:off x="515506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6" name="Oval 2288"/>
            <p:cNvSpPr>
              <a:spLocks noChangeArrowheads="1"/>
            </p:cNvSpPr>
            <p:nvPr userDrawn="1"/>
          </p:nvSpPr>
          <p:spPr bwMode="auto">
            <a:xfrm>
              <a:off x="5228088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7" name="Oval 2289"/>
            <p:cNvSpPr>
              <a:spLocks noChangeArrowheads="1"/>
            </p:cNvSpPr>
            <p:nvPr userDrawn="1"/>
          </p:nvSpPr>
          <p:spPr bwMode="auto">
            <a:xfrm>
              <a:off x="5228088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8" name="Oval 2290"/>
            <p:cNvSpPr>
              <a:spLocks noChangeArrowheads="1"/>
            </p:cNvSpPr>
            <p:nvPr userDrawn="1"/>
          </p:nvSpPr>
          <p:spPr bwMode="auto">
            <a:xfrm>
              <a:off x="5155063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89" name="Oval 2291"/>
            <p:cNvSpPr>
              <a:spLocks noChangeArrowheads="1"/>
            </p:cNvSpPr>
            <p:nvPr userDrawn="1"/>
          </p:nvSpPr>
          <p:spPr bwMode="auto">
            <a:xfrm>
              <a:off x="5155063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0" name="Oval 2292"/>
            <p:cNvSpPr>
              <a:spLocks noChangeArrowheads="1"/>
            </p:cNvSpPr>
            <p:nvPr userDrawn="1"/>
          </p:nvSpPr>
          <p:spPr bwMode="auto">
            <a:xfrm>
              <a:off x="5082038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1" name="Oval 2293"/>
            <p:cNvSpPr>
              <a:spLocks noChangeArrowheads="1"/>
            </p:cNvSpPr>
            <p:nvPr userDrawn="1"/>
          </p:nvSpPr>
          <p:spPr bwMode="auto">
            <a:xfrm>
              <a:off x="5082038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2" name="Oval 2294"/>
            <p:cNvSpPr>
              <a:spLocks noChangeArrowheads="1"/>
            </p:cNvSpPr>
            <p:nvPr userDrawn="1"/>
          </p:nvSpPr>
          <p:spPr bwMode="auto">
            <a:xfrm>
              <a:off x="4647063" y="25221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3" name="Oval 2295"/>
            <p:cNvSpPr>
              <a:spLocks noChangeArrowheads="1"/>
            </p:cNvSpPr>
            <p:nvPr userDrawn="1"/>
          </p:nvSpPr>
          <p:spPr bwMode="auto">
            <a:xfrm>
              <a:off x="4647063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4" name="Oval 2296"/>
            <p:cNvSpPr>
              <a:spLocks noChangeArrowheads="1"/>
            </p:cNvSpPr>
            <p:nvPr userDrawn="1"/>
          </p:nvSpPr>
          <p:spPr bwMode="auto">
            <a:xfrm>
              <a:off x="4718501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5" name="Oval 2297"/>
            <p:cNvSpPr>
              <a:spLocks noChangeArrowheads="1"/>
            </p:cNvSpPr>
            <p:nvPr userDrawn="1"/>
          </p:nvSpPr>
          <p:spPr bwMode="auto">
            <a:xfrm>
              <a:off x="4718501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6" name="Oval 2298"/>
            <p:cNvSpPr>
              <a:spLocks noChangeArrowheads="1"/>
            </p:cNvSpPr>
            <p:nvPr userDrawn="1"/>
          </p:nvSpPr>
          <p:spPr bwMode="auto">
            <a:xfrm>
              <a:off x="4647063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7" name="Oval 2299"/>
            <p:cNvSpPr>
              <a:spLocks noChangeArrowheads="1"/>
            </p:cNvSpPr>
            <p:nvPr userDrawn="1"/>
          </p:nvSpPr>
          <p:spPr bwMode="auto">
            <a:xfrm>
              <a:off x="4647063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8" name="Oval 2300"/>
            <p:cNvSpPr>
              <a:spLocks noChangeArrowheads="1"/>
            </p:cNvSpPr>
            <p:nvPr userDrawn="1"/>
          </p:nvSpPr>
          <p:spPr bwMode="auto">
            <a:xfrm>
              <a:off x="4718501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099" name="Oval 2301"/>
            <p:cNvSpPr>
              <a:spLocks noChangeArrowheads="1"/>
            </p:cNvSpPr>
            <p:nvPr userDrawn="1"/>
          </p:nvSpPr>
          <p:spPr bwMode="auto">
            <a:xfrm>
              <a:off x="4791526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0" name="Oval 2302"/>
            <p:cNvSpPr>
              <a:spLocks noChangeArrowheads="1"/>
            </p:cNvSpPr>
            <p:nvPr userDrawn="1"/>
          </p:nvSpPr>
          <p:spPr bwMode="auto">
            <a:xfrm>
              <a:off x="4864551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1" name="Oval 2303"/>
            <p:cNvSpPr>
              <a:spLocks noChangeArrowheads="1"/>
            </p:cNvSpPr>
            <p:nvPr userDrawn="1"/>
          </p:nvSpPr>
          <p:spPr bwMode="auto">
            <a:xfrm>
              <a:off x="4791526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2" name="Oval 2304"/>
            <p:cNvSpPr>
              <a:spLocks noChangeArrowheads="1"/>
            </p:cNvSpPr>
            <p:nvPr userDrawn="1"/>
          </p:nvSpPr>
          <p:spPr bwMode="auto">
            <a:xfrm>
              <a:off x="4574038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3" name="Oval 2305"/>
            <p:cNvSpPr>
              <a:spLocks noChangeArrowheads="1"/>
            </p:cNvSpPr>
            <p:nvPr userDrawn="1"/>
          </p:nvSpPr>
          <p:spPr bwMode="auto">
            <a:xfrm>
              <a:off x="4427988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4" name="Oval 2306"/>
            <p:cNvSpPr>
              <a:spLocks noChangeArrowheads="1"/>
            </p:cNvSpPr>
            <p:nvPr userDrawn="1"/>
          </p:nvSpPr>
          <p:spPr bwMode="auto">
            <a:xfrm>
              <a:off x="3410401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5" name="Oval 2307"/>
            <p:cNvSpPr>
              <a:spLocks noChangeArrowheads="1"/>
            </p:cNvSpPr>
            <p:nvPr userDrawn="1"/>
          </p:nvSpPr>
          <p:spPr bwMode="auto">
            <a:xfrm>
              <a:off x="3265938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6" name="Oval 2308"/>
            <p:cNvSpPr>
              <a:spLocks noChangeArrowheads="1"/>
            </p:cNvSpPr>
            <p:nvPr userDrawn="1"/>
          </p:nvSpPr>
          <p:spPr bwMode="auto">
            <a:xfrm>
              <a:off x="326593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7" name="Oval 2309"/>
            <p:cNvSpPr>
              <a:spLocks noChangeArrowheads="1"/>
            </p:cNvSpPr>
            <p:nvPr userDrawn="1"/>
          </p:nvSpPr>
          <p:spPr bwMode="auto">
            <a:xfrm>
              <a:off x="3337376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8" name="Oval 2310"/>
            <p:cNvSpPr>
              <a:spLocks noChangeArrowheads="1"/>
            </p:cNvSpPr>
            <p:nvPr userDrawn="1"/>
          </p:nvSpPr>
          <p:spPr bwMode="auto">
            <a:xfrm>
              <a:off x="3410401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09" name="Oval 2311"/>
            <p:cNvSpPr>
              <a:spLocks noChangeArrowheads="1"/>
            </p:cNvSpPr>
            <p:nvPr userDrawn="1"/>
          </p:nvSpPr>
          <p:spPr bwMode="auto">
            <a:xfrm>
              <a:off x="3410401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0" name="Oval 2312"/>
            <p:cNvSpPr>
              <a:spLocks noChangeArrowheads="1"/>
            </p:cNvSpPr>
            <p:nvPr userDrawn="1"/>
          </p:nvSpPr>
          <p:spPr bwMode="auto">
            <a:xfrm>
              <a:off x="3410401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1" name="Oval 2313"/>
            <p:cNvSpPr>
              <a:spLocks noChangeArrowheads="1"/>
            </p:cNvSpPr>
            <p:nvPr userDrawn="1"/>
          </p:nvSpPr>
          <p:spPr bwMode="auto">
            <a:xfrm>
              <a:off x="3483426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2" name="Oval 2314"/>
            <p:cNvSpPr>
              <a:spLocks noChangeArrowheads="1"/>
            </p:cNvSpPr>
            <p:nvPr userDrawn="1"/>
          </p:nvSpPr>
          <p:spPr bwMode="auto">
            <a:xfrm>
              <a:off x="3483426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3" name="Oval 2315"/>
            <p:cNvSpPr>
              <a:spLocks noChangeArrowheads="1"/>
            </p:cNvSpPr>
            <p:nvPr userDrawn="1"/>
          </p:nvSpPr>
          <p:spPr bwMode="auto">
            <a:xfrm>
              <a:off x="3556451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4" name="Oval 2316"/>
            <p:cNvSpPr>
              <a:spLocks noChangeArrowheads="1"/>
            </p:cNvSpPr>
            <p:nvPr userDrawn="1"/>
          </p:nvSpPr>
          <p:spPr bwMode="auto">
            <a:xfrm>
              <a:off x="3629476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5" name="Oval 2317"/>
            <p:cNvSpPr>
              <a:spLocks noChangeArrowheads="1"/>
            </p:cNvSpPr>
            <p:nvPr userDrawn="1"/>
          </p:nvSpPr>
          <p:spPr bwMode="auto">
            <a:xfrm>
              <a:off x="3700913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6" name="Oval 2318"/>
            <p:cNvSpPr>
              <a:spLocks noChangeArrowheads="1"/>
            </p:cNvSpPr>
            <p:nvPr userDrawn="1"/>
          </p:nvSpPr>
          <p:spPr bwMode="auto">
            <a:xfrm>
              <a:off x="3773938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7" name="Oval 2319"/>
            <p:cNvSpPr>
              <a:spLocks noChangeArrowheads="1"/>
            </p:cNvSpPr>
            <p:nvPr userDrawn="1"/>
          </p:nvSpPr>
          <p:spPr bwMode="auto">
            <a:xfrm>
              <a:off x="3846963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8" name="Oval 2320"/>
            <p:cNvSpPr>
              <a:spLocks noChangeArrowheads="1"/>
            </p:cNvSpPr>
            <p:nvPr userDrawn="1"/>
          </p:nvSpPr>
          <p:spPr bwMode="auto">
            <a:xfrm>
              <a:off x="3846963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19" name="Oval 2321"/>
            <p:cNvSpPr>
              <a:spLocks noChangeArrowheads="1"/>
            </p:cNvSpPr>
            <p:nvPr userDrawn="1"/>
          </p:nvSpPr>
          <p:spPr bwMode="auto">
            <a:xfrm>
              <a:off x="3919988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0" name="Oval 2322"/>
            <p:cNvSpPr>
              <a:spLocks noChangeArrowheads="1"/>
            </p:cNvSpPr>
            <p:nvPr userDrawn="1"/>
          </p:nvSpPr>
          <p:spPr bwMode="auto">
            <a:xfrm>
              <a:off x="3991426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1" name="Oval 2323"/>
            <p:cNvSpPr>
              <a:spLocks noChangeArrowheads="1"/>
            </p:cNvSpPr>
            <p:nvPr userDrawn="1"/>
          </p:nvSpPr>
          <p:spPr bwMode="auto">
            <a:xfrm>
              <a:off x="4064451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2" name="Oval 2324"/>
            <p:cNvSpPr>
              <a:spLocks noChangeArrowheads="1"/>
            </p:cNvSpPr>
            <p:nvPr userDrawn="1"/>
          </p:nvSpPr>
          <p:spPr bwMode="auto">
            <a:xfrm>
              <a:off x="4137476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3" name="Oval 2325"/>
            <p:cNvSpPr>
              <a:spLocks noChangeArrowheads="1"/>
            </p:cNvSpPr>
            <p:nvPr userDrawn="1"/>
          </p:nvSpPr>
          <p:spPr bwMode="auto">
            <a:xfrm>
              <a:off x="4647063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4" name="Oval 2326"/>
            <p:cNvSpPr>
              <a:spLocks noChangeArrowheads="1"/>
            </p:cNvSpPr>
            <p:nvPr userDrawn="1"/>
          </p:nvSpPr>
          <p:spPr bwMode="auto">
            <a:xfrm>
              <a:off x="4718501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5" name="Oval 2327"/>
            <p:cNvSpPr>
              <a:spLocks noChangeArrowheads="1"/>
            </p:cNvSpPr>
            <p:nvPr userDrawn="1"/>
          </p:nvSpPr>
          <p:spPr bwMode="auto">
            <a:xfrm>
              <a:off x="4718501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6" name="Oval 2328"/>
            <p:cNvSpPr>
              <a:spLocks noChangeArrowheads="1"/>
            </p:cNvSpPr>
            <p:nvPr userDrawn="1"/>
          </p:nvSpPr>
          <p:spPr bwMode="auto">
            <a:xfrm>
              <a:off x="4718501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7" name="Oval 2329"/>
            <p:cNvSpPr>
              <a:spLocks noChangeArrowheads="1"/>
            </p:cNvSpPr>
            <p:nvPr userDrawn="1"/>
          </p:nvSpPr>
          <p:spPr bwMode="auto">
            <a:xfrm>
              <a:off x="4791526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8" name="Oval 2330"/>
            <p:cNvSpPr>
              <a:spLocks noChangeArrowheads="1"/>
            </p:cNvSpPr>
            <p:nvPr userDrawn="1"/>
          </p:nvSpPr>
          <p:spPr bwMode="auto">
            <a:xfrm>
              <a:off x="4864551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29" name="Oval 2331"/>
            <p:cNvSpPr>
              <a:spLocks noChangeArrowheads="1"/>
            </p:cNvSpPr>
            <p:nvPr userDrawn="1"/>
          </p:nvSpPr>
          <p:spPr bwMode="auto">
            <a:xfrm>
              <a:off x="5228088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0" name="Oval 2332"/>
            <p:cNvSpPr>
              <a:spLocks noChangeArrowheads="1"/>
            </p:cNvSpPr>
            <p:nvPr userDrawn="1"/>
          </p:nvSpPr>
          <p:spPr bwMode="auto">
            <a:xfrm>
              <a:off x="5372551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1" name="Oval 2333"/>
            <p:cNvSpPr>
              <a:spLocks noChangeArrowheads="1"/>
            </p:cNvSpPr>
            <p:nvPr userDrawn="1"/>
          </p:nvSpPr>
          <p:spPr bwMode="auto">
            <a:xfrm>
              <a:off x="5372551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2" name="Oval 2334"/>
            <p:cNvSpPr>
              <a:spLocks noChangeArrowheads="1"/>
            </p:cNvSpPr>
            <p:nvPr userDrawn="1"/>
          </p:nvSpPr>
          <p:spPr bwMode="auto">
            <a:xfrm>
              <a:off x="5445576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3" name="Oval 2335"/>
            <p:cNvSpPr>
              <a:spLocks noChangeArrowheads="1"/>
            </p:cNvSpPr>
            <p:nvPr userDrawn="1"/>
          </p:nvSpPr>
          <p:spPr bwMode="auto">
            <a:xfrm>
              <a:off x="4791526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4" name="Oval 2336"/>
            <p:cNvSpPr>
              <a:spLocks noChangeArrowheads="1"/>
            </p:cNvSpPr>
            <p:nvPr userDrawn="1"/>
          </p:nvSpPr>
          <p:spPr bwMode="auto">
            <a:xfrm>
              <a:off x="3991426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5" name="Oval 2337"/>
            <p:cNvSpPr>
              <a:spLocks noChangeArrowheads="1"/>
            </p:cNvSpPr>
            <p:nvPr userDrawn="1"/>
          </p:nvSpPr>
          <p:spPr bwMode="auto">
            <a:xfrm>
              <a:off x="3919988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6" name="Oval 2338"/>
            <p:cNvSpPr>
              <a:spLocks noChangeArrowheads="1"/>
            </p:cNvSpPr>
            <p:nvPr userDrawn="1"/>
          </p:nvSpPr>
          <p:spPr bwMode="auto">
            <a:xfrm>
              <a:off x="3773938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7" name="Oval 2339"/>
            <p:cNvSpPr>
              <a:spLocks noChangeArrowheads="1"/>
            </p:cNvSpPr>
            <p:nvPr userDrawn="1"/>
          </p:nvSpPr>
          <p:spPr bwMode="auto">
            <a:xfrm>
              <a:off x="3773938" y="7060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8" name="Oval 2340"/>
            <p:cNvSpPr>
              <a:spLocks noChangeArrowheads="1"/>
            </p:cNvSpPr>
            <p:nvPr userDrawn="1"/>
          </p:nvSpPr>
          <p:spPr bwMode="auto">
            <a:xfrm>
              <a:off x="3846963" y="7060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39" name="Oval 2341"/>
            <p:cNvSpPr>
              <a:spLocks noChangeArrowheads="1"/>
            </p:cNvSpPr>
            <p:nvPr userDrawn="1"/>
          </p:nvSpPr>
          <p:spPr bwMode="auto">
            <a:xfrm>
              <a:off x="3846963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0" name="Oval 2342"/>
            <p:cNvSpPr>
              <a:spLocks noChangeArrowheads="1"/>
            </p:cNvSpPr>
            <p:nvPr userDrawn="1"/>
          </p:nvSpPr>
          <p:spPr bwMode="auto">
            <a:xfrm>
              <a:off x="3919988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1" name="Oval 2343"/>
            <p:cNvSpPr>
              <a:spLocks noChangeArrowheads="1"/>
            </p:cNvSpPr>
            <p:nvPr userDrawn="1"/>
          </p:nvSpPr>
          <p:spPr bwMode="auto">
            <a:xfrm>
              <a:off x="3991426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2" name="Oval 2344"/>
            <p:cNvSpPr>
              <a:spLocks noChangeArrowheads="1"/>
            </p:cNvSpPr>
            <p:nvPr userDrawn="1"/>
          </p:nvSpPr>
          <p:spPr bwMode="auto">
            <a:xfrm>
              <a:off x="3991426" y="7060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3" name="Oval 2345"/>
            <p:cNvSpPr>
              <a:spLocks noChangeArrowheads="1"/>
            </p:cNvSpPr>
            <p:nvPr userDrawn="1"/>
          </p:nvSpPr>
          <p:spPr bwMode="auto">
            <a:xfrm>
              <a:off x="4064451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4" name="Oval 2346"/>
            <p:cNvSpPr>
              <a:spLocks noChangeArrowheads="1"/>
            </p:cNvSpPr>
            <p:nvPr userDrawn="1"/>
          </p:nvSpPr>
          <p:spPr bwMode="auto">
            <a:xfrm>
              <a:off x="3629476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5" name="Oval 2347"/>
            <p:cNvSpPr>
              <a:spLocks noChangeArrowheads="1"/>
            </p:cNvSpPr>
            <p:nvPr userDrawn="1"/>
          </p:nvSpPr>
          <p:spPr bwMode="auto">
            <a:xfrm>
              <a:off x="3483426" y="7791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6" name="Oval 2348"/>
            <p:cNvSpPr>
              <a:spLocks noChangeArrowheads="1"/>
            </p:cNvSpPr>
            <p:nvPr userDrawn="1"/>
          </p:nvSpPr>
          <p:spPr bwMode="auto">
            <a:xfrm>
              <a:off x="3192913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7" name="Oval 2349"/>
            <p:cNvSpPr>
              <a:spLocks noChangeArrowheads="1"/>
            </p:cNvSpPr>
            <p:nvPr userDrawn="1"/>
          </p:nvSpPr>
          <p:spPr bwMode="auto">
            <a:xfrm>
              <a:off x="3119888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8" name="Oval 2350"/>
            <p:cNvSpPr>
              <a:spLocks noChangeArrowheads="1"/>
            </p:cNvSpPr>
            <p:nvPr userDrawn="1"/>
          </p:nvSpPr>
          <p:spPr bwMode="auto">
            <a:xfrm>
              <a:off x="3265938" y="7060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49" name="Oval 2351"/>
            <p:cNvSpPr>
              <a:spLocks noChangeArrowheads="1"/>
            </p:cNvSpPr>
            <p:nvPr userDrawn="1"/>
          </p:nvSpPr>
          <p:spPr bwMode="auto">
            <a:xfrm>
              <a:off x="3265938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0" name="Oval 2352"/>
            <p:cNvSpPr>
              <a:spLocks noChangeArrowheads="1"/>
            </p:cNvSpPr>
            <p:nvPr userDrawn="1"/>
          </p:nvSpPr>
          <p:spPr bwMode="auto">
            <a:xfrm>
              <a:off x="3192913" y="7791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1" name="Oval 2353"/>
            <p:cNvSpPr>
              <a:spLocks noChangeArrowheads="1"/>
            </p:cNvSpPr>
            <p:nvPr userDrawn="1"/>
          </p:nvSpPr>
          <p:spPr bwMode="auto">
            <a:xfrm>
              <a:off x="3192913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2" name="Oval 2354"/>
            <p:cNvSpPr>
              <a:spLocks noChangeArrowheads="1"/>
            </p:cNvSpPr>
            <p:nvPr userDrawn="1"/>
          </p:nvSpPr>
          <p:spPr bwMode="auto">
            <a:xfrm>
              <a:off x="3119888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3" name="Oval 2355"/>
            <p:cNvSpPr>
              <a:spLocks noChangeArrowheads="1"/>
            </p:cNvSpPr>
            <p:nvPr userDrawn="1"/>
          </p:nvSpPr>
          <p:spPr bwMode="auto">
            <a:xfrm>
              <a:off x="3046863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4" name="Oval 2356"/>
            <p:cNvSpPr>
              <a:spLocks noChangeArrowheads="1"/>
            </p:cNvSpPr>
            <p:nvPr userDrawn="1"/>
          </p:nvSpPr>
          <p:spPr bwMode="auto">
            <a:xfrm>
              <a:off x="3046863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5" name="Oval 2357"/>
            <p:cNvSpPr>
              <a:spLocks noChangeArrowheads="1"/>
            </p:cNvSpPr>
            <p:nvPr userDrawn="1"/>
          </p:nvSpPr>
          <p:spPr bwMode="auto">
            <a:xfrm>
              <a:off x="2975426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6" name="Oval 2358"/>
            <p:cNvSpPr>
              <a:spLocks noChangeArrowheads="1"/>
            </p:cNvSpPr>
            <p:nvPr userDrawn="1"/>
          </p:nvSpPr>
          <p:spPr bwMode="auto">
            <a:xfrm>
              <a:off x="2902401" y="9235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7" name="Oval 2359"/>
            <p:cNvSpPr>
              <a:spLocks noChangeArrowheads="1"/>
            </p:cNvSpPr>
            <p:nvPr userDrawn="1"/>
          </p:nvSpPr>
          <p:spPr bwMode="auto">
            <a:xfrm>
              <a:off x="2975426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8" name="Oval 2360"/>
            <p:cNvSpPr>
              <a:spLocks noChangeArrowheads="1"/>
            </p:cNvSpPr>
            <p:nvPr userDrawn="1"/>
          </p:nvSpPr>
          <p:spPr bwMode="auto">
            <a:xfrm>
              <a:off x="2902401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59" name="Oval 2361"/>
            <p:cNvSpPr>
              <a:spLocks noChangeArrowheads="1"/>
            </p:cNvSpPr>
            <p:nvPr userDrawn="1"/>
          </p:nvSpPr>
          <p:spPr bwMode="auto">
            <a:xfrm>
              <a:off x="2829376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0" name="Oval 2362"/>
            <p:cNvSpPr>
              <a:spLocks noChangeArrowheads="1"/>
            </p:cNvSpPr>
            <p:nvPr userDrawn="1"/>
          </p:nvSpPr>
          <p:spPr bwMode="auto">
            <a:xfrm>
              <a:off x="2829376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1" name="Oval 2363"/>
            <p:cNvSpPr>
              <a:spLocks noChangeArrowheads="1"/>
            </p:cNvSpPr>
            <p:nvPr userDrawn="1"/>
          </p:nvSpPr>
          <p:spPr bwMode="auto">
            <a:xfrm>
              <a:off x="2829376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2" name="Oval 2364"/>
            <p:cNvSpPr>
              <a:spLocks noChangeArrowheads="1"/>
            </p:cNvSpPr>
            <p:nvPr userDrawn="1"/>
          </p:nvSpPr>
          <p:spPr bwMode="auto">
            <a:xfrm>
              <a:off x="2756351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3" name="Oval 2365"/>
            <p:cNvSpPr>
              <a:spLocks noChangeArrowheads="1"/>
            </p:cNvSpPr>
            <p:nvPr userDrawn="1"/>
          </p:nvSpPr>
          <p:spPr bwMode="auto">
            <a:xfrm>
              <a:off x="2683326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4" name="Oval 2366"/>
            <p:cNvSpPr>
              <a:spLocks noChangeArrowheads="1"/>
            </p:cNvSpPr>
            <p:nvPr userDrawn="1"/>
          </p:nvSpPr>
          <p:spPr bwMode="auto">
            <a:xfrm>
              <a:off x="2683326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5" name="Oval 2367"/>
            <p:cNvSpPr>
              <a:spLocks noChangeArrowheads="1"/>
            </p:cNvSpPr>
            <p:nvPr userDrawn="1"/>
          </p:nvSpPr>
          <p:spPr bwMode="auto">
            <a:xfrm>
              <a:off x="2538863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6" name="Oval 2368"/>
            <p:cNvSpPr>
              <a:spLocks noChangeArrowheads="1"/>
            </p:cNvSpPr>
            <p:nvPr userDrawn="1"/>
          </p:nvSpPr>
          <p:spPr bwMode="auto">
            <a:xfrm>
              <a:off x="2538863" y="996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7" name="Oval 2369"/>
            <p:cNvSpPr>
              <a:spLocks noChangeArrowheads="1"/>
            </p:cNvSpPr>
            <p:nvPr userDrawn="1"/>
          </p:nvSpPr>
          <p:spPr bwMode="auto">
            <a:xfrm>
              <a:off x="2975426" y="8505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8" name="Oval 2370"/>
            <p:cNvSpPr>
              <a:spLocks noChangeArrowheads="1"/>
            </p:cNvSpPr>
            <p:nvPr userDrawn="1"/>
          </p:nvSpPr>
          <p:spPr bwMode="auto">
            <a:xfrm>
              <a:off x="2175326" y="8505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69" name="Oval 2371"/>
            <p:cNvSpPr>
              <a:spLocks noChangeArrowheads="1"/>
            </p:cNvSpPr>
            <p:nvPr userDrawn="1"/>
          </p:nvSpPr>
          <p:spPr bwMode="auto">
            <a:xfrm>
              <a:off x="2102301" y="9235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0" name="Oval 2372"/>
            <p:cNvSpPr>
              <a:spLocks noChangeArrowheads="1"/>
            </p:cNvSpPr>
            <p:nvPr userDrawn="1"/>
          </p:nvSpPr>
          <p:spPr bwMode="auto">
            <a:xfrm>
              <a:off x="2321376" y="10696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1" name="Oval 2373"/>
            <p:cNvSpPr>
              <a:spLocks noChangeArrowheads="1"/>
            </p:cNvSpPr>
            <p:nvPr userDrawn="1"/>
          </p:nvSpPr>
          <p:spPr bwMode="auto">
            <a:xfrm>
              <a:off x="2392813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2" name="Oval 2374"/>
            <p:cNvSpPr>
              <a:spLocks noChangeArrowheads="1"/>
            </p:cNvSpPr>
            <p:nvPr userDrawn="1"/>
          </p:nvSpPr>
          <p:spPr bwMode="auto">
            <a:xfrm>
              <a:off x="2392813" y="996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3" name="Oval 2375"/>
            <p:cNvSpPr>
              <a:spLocks noChangeArrowheads="1"/>
            </p:cNvSpPr>
            <p:nvPr userDrawn="1"/>
          </p:nvSpPr>
          <p:spPr bwMode="auto">
            <a:xfrm>
              <a:off x="2102301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4" name="Oval 2376"/>
            <p:cNvSpPr>
              <a:spLocks noChangeArrowheads="1"/>
            </p:cNvSpPr>
            <p:nvPr userDrawn="1"/>
          </p:nvSpPr>
          <p:spPr bwMode="auto">
            <a:xfrm>
              <a:off x="2175326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5" name="Oval 2377"/>
            <p:cNvSpPr>
              <a:spLocks noChangeArrowheads="1"/>
            </p:cNvSpPr>
            <p:nvPr userDrawn="1"/>
          </p:nvSpPr>
          <p:spPr bwMode="auto">
            <a:xfrm>
              <a:off x="2029276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6" name="Oval 2378"/>
            <p:cNvSpPr>
              <a:spLocks noChangeArrowheads="1"/>
            </p:cNvSpPr>
            <p:nvPr userDrawn="1"/>
          </p:nvSpPr>
          <p:spPr bwMode="auto">
            <a:xfrm>
              <a:off x="2029276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7" name="Oval 2379"/>
            <p:cNvSpPr>
              <a:spLocks noChangeArrowheads="1"/>
            </p:cNvSpPr>
            <p:nvPr userDrawn="1"/>
          </p:nvSpPr>
          <p:spPr bwMode="auto">
            <a:xfrm>
              <a:off x="2029276" y="10696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8" name="Oval 2380"/>
            <p:cNvSpPr>
              <a:spLocks noChangeArrowheads="1"/>
            </p:cNvSpPr>
            <p:nvPr userDrawn="1"/>
          </p:nvSpPr>
          <p:spPr bwMode="auto">
            <a:xfrm>
              <a:off x="2029276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79" name="Oval 2381"/>
            <p:cNvSpPr>
              <a:spLocks noChangeArrowheads="1"/>
            </p:cNvSpPr>
            <p:nvPr userDrawn="1"/>
          </p:nvSpPr>
          <p:spPr bwMode="auto">
            <a:xfrm>
              <a:off x="2102301" y="11410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0" name="Oval 2382"/>
            <p:cNvSpPr>
              <a:spLocks noChangeArrowheads="1"/>
            </p:cNvSpPr>
            <p:nvPr userDrawn="1"/>
          </p:nvSpPr>
          <p:spPr bwMode="auto">
            <a:xfrm>
              <a:off x="1957838" y="11410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1" name="Oval 2383"/>
            <p:cNvSpPr>
              <a:spLocks noChangeArrowheads="1"/>
            </p:cNvSpPr>
            <p:nvPr userDrawn="1"/>
          </p:nvSpPr>
          <p:spPr bwMode="auto">
            <a:xfrm>
              <a:off x="1884813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2" name="Oval 2384"/>
            <p:cNvSpPr>
              <a:spLocks noChangeArrowheads="1"/>
            </p:cNvSpPr>
            <p:nvPr userDrawn="1"/>
          </p:nvSpPr>
          <p:spPr bwMode="auto">
            <a:xfrm>
              <a:off x="2102301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3" name="Oval 2385"/>
            <p:cNvSpPr>
              <a:spLocks noChangeArrowheads="1"/>
            </p:cNvSpPr>
            <p:nvPr userDrawn="1"/>
          </p:nvSpPr>
          <p:spPr bwMode="auto">
            <a:xfrm>
              <a:off x="1884813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4" name="Oval 2386"/>
            <p:cNvSpPr>
              <a:spLocks noChangeArrowheads="1"/>
            </p:cNvSpPr>
            <p:nvPr userDrawn="1"/>
          </p:nvSpPr>
          <p:spPr bwMode="auto">
            <a:xfrm>
              <a:off x="1884813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5" name="Oval 2387"/>
            <p:cNvSpPr>
              <a:spLocks noChangeArrowheads="1"/>
            </p:cNvSpPr>
            <p:nvPr userDrawn="1"/>
          </p:nvSpPr>
          <p:spPr bwMode="auto">
            <a:xfrm>
              <a:off x="195783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6" name="Oval 2388"/>
            <p:cNvSpPr>
              <a:spLocks noChangeArrowheads="1"/>
            </p:cNvSpPr>
            <p:nvPr userDrawn="1"/>
          </p:nvSpPr>
          <p:spPr bwMode="auto">
            <a:xfrm>
              <a:off x="2029276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7" name="Oval 2389"/>
            <p:cNvSpPr>
              <a:spLocks noChangeArrowheads="1"/>
            </p:cNvSpPr>
            <p:nvPr userDrawn="1"/>
          </p:nvSpPr>
          <p:spPr bwMode="auto">
            <a:xfrm>
              <a:off x="2029276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8" name="Oval 2390"/>
            <p:cNvSpPr>
              <a:spLocks noChangeArrowheads="1"/>
            </p:cNvSpPr>
            <p:nvPr userDrawn="1"/>
          </p:nvSpPr>
          <p:spPr bwMode="auto">
            <a:xfrm>
              <a:off x="1957838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89" name="Oval 2391"/>
            <p:cNvSpPr>
              <a:spLocks noChangeArrowheads="1"/>
            </p:cNvSpPr>
            <p:nvPr userDrawn="1"/>
          </p:nvSpPr>
          <p:spPr bwMode="auto">
            <a:xfrm>
              <a:off x="2029276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0" name="Oval 2392"/>
            <p:cNvSpPr>
              <a:spLocks noChangeArrowheads="1"/>
            </p:cNvSpPr>
            <p:nvPr userDrawn="1"/>
          </p:nvSpPr>
          <p:spPr bwMode="auto">
            <a:xfrm>
              <a:off x="2029276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1" name="Oval 2393"/>
            <p:cNvSpPr>
              <a:spLocks noChangeArrowheads="1"/>
            </p:cNvSpPr>
            <p:nvPr userDrawn="1"/>
          </p:nvSpPr>
          <p:spPr bwMode="auto">
            <a:xfrm>
              <a:off x="2029276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2" name="Oval 2394"/>
            <p:cNvSpPr>
              <a:spLocks noChangeArrowheads="1"/>
            </p:cNvSpPr>
            <p:nvPr userDrawn="1"/>
          </p:nvSpPr>
          <p:spPr bwMode="auto">
            <a:xfrm>
              <a:off x="2029276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3" name="Oval 2395"/>
            <p:cNvSpPr>
              <a:spLocks noChangeArrowheads="1"/>
            </p:cNvSpPr>
            <p:nvPr userDrawn="1"/>
          </p:nvSpPr>
          <p:spPr bwMode="auto">
            <a:xfrm>
              <a:off x="2102301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4" name="Oval 2396"/>
            <p:cNvSpPr>
              <a:spLocks noChangeArrowheads="1"/>
            </p:cNvSpPr>
            <p:nvPr userDrawn="1"/>
          </p:nvSpPr>
          <p:spPr bwMode="auto">
            <a:xfrm>
              <a:off x="2102301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5" name="Oval 2397"/>
            <p:cNvSpPr>
              <a:spLocks noChangeArrowheads="1"/>
            </p:cNvSpPr>
            <p:nvPr userDrawn="1"/>
          </p:nvSpPr>
          <p:spPr bwMode="auto">
            <a:xfrm>
              <a:off x="2102301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6" name="Oval 2398"/>
            <p:cNvSpPr>
              <a:spLocks noChangeArrowheads="1"/>
            </p:cNvSpPr>
            <p:nvPr userDrawn="1"/>
          </p:nvSpPr>
          <p:spPr bwMode="auto">
            <a:xfrm>
              <a:off x="2102301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7" name="Oval 2399"/>
            <p:cNvSpPr>
              <a:spLocks noChangeArrowheads="1"/>
            </p:cNvSpPr>
            <p:nvPr userDrawn="1"/>
          </p:nvSpPr>
          <p:spPr bwMode="auto">
            <a:xfrm>
              <a:off x="2102301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8" name="Oval 2400"/>
            <p:cNvSpPr>
              <a:spLocks noChangeArrowheads="1"/>
            </p:cNvSpPr>
            <p:nvPr userDrawn="1"/>
          </p:nvSpPr>
          <p:spPr bwMode="auto">
            <a:xfrm>
              <a:off x="2175326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199" name="Oval 2401"/>
            <p:cNvSpPr>
              <a:spLocks noChangeArrowheads="1"/>
            </p:cNvSpPr>
            <p:nvPr userDrawn="1"/>
          </p:nvSpPr>
          <p:spPr bwMode="auto">
            <a:xfrm>
              <a:off x="2248351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0" name="Oval 2402"/>
            <p:cNvSpPr>
              <a:spLocks noChangeArrowheads="1"/>
            </p:cNvSpPr>
            <p:nvPr userDrawn="1"/>
          </p:nvSpPr>
          <p:spPr bwMode="auto">
            <a:xfrm>
              <a:off x="2175326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1" name="Oval 2403"/>
            <p:cNvSpPr>
              <a:spLocks noChangeArrowheads="1"/>
            </p:cNvSpPr>
            <p:nvPr userDrawn="1"/>
          </p:nvSpPr>
          <p:spPr bwMode="auto">
            <a:xfrm>
              <a:off x="2175326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2" name="Oval 2404"/>
            <p:cNvSpPr>
              <a:spLocks noChangeArrowheads="1"/>
            </p:cNvSpPr>
            <p:nvPr userDrawn="1"/>
          </p:nvSpPr>
          <p:spPr bwMode="auto">
            <a:xfrm>
              <a:off x="2248351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3" name="Oval 2405"/>
            <p:cNvSpPr>
              <a:spLocks noChangeArrowheads="1"/>
            </p:cNvSpPr>
            <p:nvPr userDrawn="1"/>
          </p:nvSpPr>
          <p:spPr bwMode="auto">
            <a:xfrm>
              <a:off x="2321376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4" name="Oval 2406"/>
            <p:cNvSpPr>
              <a:spLocks noChangeArrowheads="1"/>
            </p:cNvSpPr>
            <p:nvPr userDrawn="1"/>
          </p:nvSpPr>
          <p:spPr bwMode="auto">
            <a:xfrm>
              <a:off x="2321376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5" name="Oval 2407"/>
            <p:cNvSpPr>
              <a:spLocks noChangeArrowheads="1"/>
            </p:cNvSpPr>
            <p:nvPr userDrawn="1"/>
          </p:nvSpPr>
          <p:spPr bwMode="auto">
            <a:xfrm>
              <a:off x="239281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6" name="Oval 2408"/>
            <p:cNvSpPr>
              <a:spLocks noChangeArrowheads="1"/>
            </p:cNvSpPr>
            <p:nvPr userDrawn="1"/>
          </p:nvSpPr>
          <p:spPr bwMode="auto">
            <a:xfrm>
              <a:off x="2321376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7" name="Oval 2409"/>
            <p:cNvSpPr>
              <a:spLocks noChangeArrowheads="1"/>
            </p:cNvSpPr>
            <p:nvPr userDrawn="1"/>
          </p:nvSpPr>
          <p:spPr bwMode="auto">
            <a:xfrm>
              <a:off x="2321376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8" name="Oval 2410"/>
            <p:cNvSpPr>
              <a:spLocks noChangeArrowheads="1"/>
            </p:cNvSpPr>
            <p:nvPr userDrawn="1"/>
          </p:nvSpPr>
          <p:spPr bwMode="auto">
            <a:xfrm>
              <a:off x="2321376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09" name="Oval 2411"/>
            <p:cNvSpPr>
              <a:spLocks noChangeArrowheads="1"/>
            </p:cNvSpPr>
            <p:nvPr userDrawn="1"/>
          </p:nvSpPr>
          <p:spPr bwMode="auto">
            <a:xfrm>
              <a:off x="2248351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0" name="Oval 2412"/>
            <p:cNvSpPr>
              <a:spLocks noChangeArrowheads="1"/>
            </p:cNvSpPr>
            <p:nvPr userDrawn="1"/>
          </p:nvSpPr>
          <p:spPr bwMode="auto">
            <a:xfrm>
              <a:off x="2248351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1" name="Oval 2413"/>
            <p:cNvSpPr>
              <a:spLocks noChangeArrowheads="1"/>
            </p:cNvSpPr>
            <p:nvPr userDrawn="1"/>
          </p:nvSpPr>
          <p:spPr bwMode="auto">
            <a:xfrm>
              <a:off x="246583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2" name="Oval 2414"/>
            <p:cNvSpPr>
              <a:spLocks noChangeArrowheads="1"/>
            </p:cNvSpPr>
            <p:nvPr userDrawn="1"/>
          </p:nvSpPr>
          <p:spPr bwMode="auto">
            <a:xfrm>
              <a:off x="2392813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3" name="Oval 2415"/>
            <p:cNvSpPr>
              <a:spLocks noChangeArrowheads="1"/>
            </p:cNvSpPr>
            <p:nvPr userDrawn="1"/>
          </p:nvSpPr>
          <p:spPr bwMode="auto">
            <a:xfrm>
              <a:off x="246583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4" name="Oval 2417"/>
            <p:cNvSpPr>
              <a:spLocks noChangeArrowheads="1"/>
            </p:cNvSpPr>
            <p:nvPr userDrawn="1"/>
          </p:nvSpPr>
          <p:spPr bwMode="auto">
            <a:xfrm>
              <a:off x="253886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5" name="Oval 2418"/>
            <p:cNvSpPr>
              <a:spLocks noChangeArrowheads="1"/>
            </p:cNvSpPr>
            <p:nvPr userDrawn="1"/>
          </p:nvSpPr>
          <p:spPr bwMode="auto">
            <a:xfrm>
              <a:off x="2538863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6" name="Oval 2419"/>
            <p:cNvSpPr>
              <a:spLocks noChangeArrowheads="1"/>
            </p:cNvSpPr>
            <p:nvPr userDrawn="1"/>
          </p:nvSpPr>
          <p:spPr bwMode="auto">
            <a:xfrm>
              <a:off x="2611888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7" name="Oval 2420"/>
            <p:cNvSpPr>
              <a:spLocks noChangeArrowheads="1"/>
            </p:cNvSpPr>
            <p:nvPr userDrawn="1"/>
          </p:nvSpPr>
          <p:spPr bwMode="auto">
            <a:xfrm>
              <a:off x="261188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8" name="Oval 2421"/>
            <p:cNvSpPr>
              <a:spLocks noChangeArrowheads="1"/>
            </p:cNvSpPr>
            <p:nvPr userDrawn="1"/>
          </p:nvSpPr>
          <p:spPr bwMode="auto">
            <a:xfrm>
              <a:off x="2465838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19" name="Oval 2422"/>
            <p:cNvSpPr>
              <a:spLocks noChangeArrowheads="1"/>
            </p:cNvSpPr>
            <p:nvPr userDrawn="1"/>
          </p:nvSpPr>
          <p:spPr bwMode="auto">
            <a:xfrm>
              <a:off x="2611888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0" name="Oval 2423"/>
            <p:cNvSpPr>
              <a:spLocks noChangeArrowheads="1"/>
            </p:cNvSpPr>
            <p:nvPr userDrawn="1"/>
          </p:nvSpPr>
          <p:spPr bwMode="auto">
            <a:xfrm>
              <a:off x="268332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1" name="Oval 2424"/>
            <p:cNvSpPr>
              <a:spLocks noChangeArrowheads="1"/>
            </p:cNvSpPr>
            <p:nvPr userDrawn="1"/>
          </p:nvSpPr>
          <p:spPr bwMode="auto">
            <a:xfrm>
              <a:off x="268332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2" name="Oval 2425"/>
            <p:cNvSpPr>
              <a:spLocks noChangeArrowheads="1"/>
            </p:cNvSpPr>
            <p:nvPr userDrawn="1"/>
          </p:nvSpPr>
          <p:spPr bwMode="auto">
            <a:xfrm>
              <a:off x="2756350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3" name="Oval 2426"/>
            <p:cNvSpPr>
              <a:spLocks noChangeArrowheads="1"/>
            </p:cNvSpPr>
            <p:nvPr userDrawn="1"/>
          </p:nvSpPr>
          <p:spPr bwMode="auto">
            <a:xfrm>
              <a:off x="2756350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4" name="Oval 2427"/>
            <p:cNvSpPr>
              <a:spLocks noChangeArrowheads="1"/>
            </p:cNvSpPr>
            <p:nvPr userDrawn="1"/>
          </p:nvSpPr>
          <p:spPr bwMode="auto">
            <a:xfrm>
              <a:off x="2829375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5" name="Oval 2428"/>
            <p:cNvSpPr>
              <a:spLocks noChangeArrowheads="1"/>
            </p:cNvSpPr>
            <p:nvPr userDrawn="1"/>
          </p:nvSpPr>
          <p:spPr bwMode="auto">
            <a:xfrm>
              <a:off x="2829375" y="14331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6" name="Oval 2429"/>
            <p:cNvSpPr>
              <a:spLocks noChangeArrowheads="1"/>
            </p:cNvSpPr>
            <p:nvPr userDrawn="1"/>
          </p:nvSpPr>
          <p:spPr bwMode="auto">
            <a:xfrm>
              <a:off x="282937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7" name="Oval 2430"/>
            <p:cNvSpPr>
              <a:spLocks noChangeArrowheads="1"/>
            </p:cNvSpPr>
            <p:nvPr userDrawn="1"/>
          </p:nvSpPr>
          <p:spPr bwMode="auto">
            <a:xfrm>
              <a:off x="2902400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8" name="Oval 2431"/>
            <p:cNvSpPr>
              <a:spLocks noChangeArrowheads="1"/>
            </p:cNvSpPr>
            <p:nvPr userDrawn="1"/>
          </p:nvSpPr>
          <p:spPr bwMode="auto">
            <a:xfrm>
              <a:off x="2902400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29" name="Oval 2432"/>
            <p:cNvSpPr>
              <a:spLocks noChangeArrowheads="1"/>
            </p:cNvSpPr>
            <p:nvPr userDrawn="1"/>
          </p:nvSpPr>
          <p:spPr bwMode="auto">
            <a:xfrm>
              <a:off x="2975425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0" name="Oval 2433"/>
            <p:cNvSpPr>
              <a:spLocks noChangeArrowheads="1"/>
            </p:cNvSpPr>
            <p:nvPr userDrawn="1"/>
          </p:nvSpPr>
          <p:spPr bwMode="auto">
            <a:xfrm>
              <a:off x="2902400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1" name="Oval 2434"/>
            <p:cNvSpPr>
              <a:spLocks noChangeArrowheads="1"/>
            </p:cNvSpPr>
            <p:nvPr userDrawn="1"/>
          </p:nvSpPr>
          <p:spPr bwMode="auto">
            <a:xfrm>
              <a:off x="275635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2" name="Oval 2435"/>
            <p:cNvSpPr>
              <a:spLocks noChangeArrowheads="1"/>
            </p:cNvSpPr>
            <p:nvPr userDrawn="1"/>
          </p:nvSpPr>
          <p:spPr bwMode="auto">
            <a:xfrm>
              <a:off x="2902400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3" name="Oval 2436"/>
            <p:cNvSpPr>
              <a:spLocks noChangeArrowheads="1"/>
            </p:cNvSpPr>
            <p:nvPr userDrawn="1"/>
          </p:nvSpPr>
          <p:spPr bwMode="auto">
            <a:xfrm>
              <a:off x="282937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4" name="Oval 2437"/>
            <p:cNvSpPr>
              <a:spLocks noChangeArrowheads="1"/>
            </p:cNvSpPr>
            <p:nvPr userDrawn="1"/>
          </p:nvSpPr>
          <p:spPr bwMode="auto">
            <a:xfrm>
              <a:off x="297542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5" name="Oval 2438"/>
            <p:cNvSpPr>
              <a:spLocks noChangeArrowheads="1"/>
            </p:cNvSpPr>
            <p:nvPr userDrawn="1"/>
          </p:nvSpPr>
          <p:spPr bwMode="auto">
            <a:xfrm>
              <a:off x="304686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6" name="Oval 2439"/>
            <p:cNvSpPr>
              <a:spLocks noChangeArrowheads="1"/>
            </p:cNvSpPr>
            <p:nvPr userDrawn="1"/>
          </p:nvSpPr>
          <p:spPr bwMode="auto">
            <a:xfrm>
              <a:off x="2902400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7" name="Oval 2440"/>
            <p:cNvSpPr>
              <a:spLocks noChangeArrowheads="1"/>
            </p:cNvSpPr>
            <p:nvPr userDrawn="1"/>
          </p:nvSpPr>
          <p:spPr bwMode="auto">
            <a:xfrm>
              <a:off x="282937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8" name="Oval 2441"/>
            <p:cNvSpPr>
              <a:spLocks noChangeArrowheads="1"/>
            </p:cNvSpPr>
            <p:nvPr userDrawn="1"/>
          </p:nvSpPr>
          <p:spPr bwMode="auto">
            <a:xfrm>
              <a:off x="282937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39" name="Oval 2442"/>
            <p:cNvSpPr>
              <a:spLocks noChangeArrowheads="1"/>
            </p:cNvSpPr>
            <p:nvPr userDrawn="1"/>
          </p:nvSpPr>
          <p:spPr bwMode="auto">
            <a:xfrm>
              <a:off x="2902400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0" name="Oval 2443"/>
            <p:cNvSpPr>
              <a:spLocks noChangeArrowheads="1"/>
            </p:cNvSpPr>
            <p:nvPr userDrawn="1"/>
          </p:nvSpPr>
          <p:spPr bwMode="auto">
            <a:xfrm>
              <a:off x="2902400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1" name="Oval 2444"/>
            <p:cNvSpPr>
              <a:spLocks noChangeArrowheads="1"/>
            </p:cNvSpPr>
            <p:nvPr userDrawn="1"/>
          </p:nvSpPr>
          <p:spPr bwMode="auto">
            <a:xfrm>
              <a:off x="2756350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2" name="Oval 2445"/>
            <p:cNvSpPr>
              <a:spLocks noChangeArrowheads="1"/>
            </p:cNvSpPr>
            <p:nvPr userDrawn="1"/>
          </p:nvSpPr>
          <p:spPr bwMode="auto">
            <a:xfrm>
              <a:off x="268332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3" name="Oval 2446"/>
            <p:cNvSpPr>
              <a:spLocks noChangeArrowheads="1"/>
            </p:cNvSpPr>
            <p:nvPr userDrawn="1"/>
          </p:nvSpPr>
          <p:spPr bwMode="auto">
            <a:xfrm>
              <a:off x="2611888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4" name="Oval 2447"/>
            <p:cNvSpPr>
              <a:spLocks noChangeArrowheads="1"/>
            </p:cNvSpPr>
            <p:nvPr userDrawn="1"/>
          </p:nvSpPr>
          <p:spPr bwMode="auto">
            <a:xfrm>
              <a:off x="2683325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5" name="Oval 2448"/>
            <p:cNvSpPr>
              <a:spLocks noChangeArrowheads="1"/>
            </p:cNvSpPr>
            <p:nvPr userDrawn="1"/>
          </p:nvSpPr>
          <p:spPr bwMode="auto">
            <a:xfrm>
              <a:off x="246583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6" name="Oval 2449"/>
            <p:cNvSpPr>
              <a:spLocks noChangeArrowheads="1"/>
            </p:cNvSpPr>
            <p:nvPr userDrawn="1"/>
          </p:nvSpPr>
          <p:spPr bwMode="auto">
            <a:xfrm>
              <a:off x="2392813" y="1287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7" name="Oval 2450"/>
            <p:cNvSpPr>
              <a:spLocks noChangeArrowheads="1"/>
            </p:cNvSpPr>
            <p:nvPr userDrawn="1"/>
          </p:nvSpPr>
          <p:spPr bwMode="auto">
            <a:xfrm>
              <a:off x="2465838" y="12140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8" name="Oval 2451"/>
            <p:cNvSpPr>
              <a:spLocks noChangeArrowheads="1"/>
            </p:cNvSpPr>
            <p:nvPr userDrawn="1"/>
          </p:nvSpPr>
          <p:spPr bwMode="auto">
            <a:xfrm>
              <a:off x="2611888" y="12140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49" name="Oval 2452"/>
            <p:cNvSpPr>
              <a:spLocks noChangeArrowheads="1"/>
            </p:cNvSpPr>
            <p:nvPr userDrawn="1"/>
          </p:nvSpPr>
          <p:spPr bwMode="auto">
            <a:xfrm>
              <a:off x="2538863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0" name="Oval 2453"/>
            <p:cNvSpPr>
              <a:spLocks noChangeArrowheads="1"/>
            </p:cNvSpPr>
            <p:nvPr userDrawn="1"/>
          </p:nvSpPr>
          <p:spPr bwMode="auto">
            <a:xfrm>
              <a:off x="239281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1" name="Oval 2454"/>
            <p:cNvSpPr>
              <a:spLocks noChangeArrowheads="1"/>
            </p:cNvSpPr>
            <p:nvPr userDrawn="1"/>
          </p:nvSpPr>
          <p:spPr bwMode="auto">
            <a:xfrm>
              <a:off x="2465838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2" name="Oval 2455"/>
            <p:cNvSpPr>
              <a:spLocks noChangeArrowheads="1"/>
            </p:cNvSpPr>
            <p:nvPr userDrawn="1"/>
          </p:nvSpPr>
          <p:spPr bwMode="auto">
            <a:xfrm>
              <a:off x="1811788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3" name="Oval 2456"/>
            <p:cNvSpPr>
              <a:spLocks noChangeArrowheads="1"/>
            </p:cNvSpPr>
            <p:nvPr userDrawn="1"/>
          </p:nvSpPr>
          <p:spPr bwMode="auto">
            <a:xfrm>
              <a:off x="1521275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4" name="Oval 2457"/>
            <p:cNvSpPr>
              <a:spLocks noChangeArrowheads="1"/>
            </p:cNvSpPr>
            <p:nvPr userDrawn="1"/>
          </p:nvSpPr>
          <p:spPr bwMode="auto">
            <a:xfrm>
              <a:off x="1448250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5" name="Oval 2458"/>
            <p:cNvSpPr>
              <a:spLocks noChangeArrowheads="1"/>
            </p:cNvSpPr>
            <p:nvPr userDrawn="1"/>
          </p:nvSpPr>
          <p:spPr bwMode="auto">
            <a:xfrm>
              <a:off x="1521275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6" name="Oval 2459"/>
            <p:cNvSpPr>
              <a:spLocks noChangeArrowheads="1"/>
            </p:cNvSpPr>
            <p:nvPr userDrawn="1"/>
          </p:nvSpPr>
          <p:spPr bwMode="auto">
            <a:xfrm>
              <a:off x="1594300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7" name="Oval 2460"/>
            <p:cNvSpPr>
              <a:spLocks noChangeArrowheads="1"/>
            </p:cNvSpPr>
            <p:nvPr userDrawn="1"/>
          </p:nvSpPr>
          <p:spPr bwMode="auto">
            <a:xfrm>
              <a:off x="1594300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8" name="Oval 2461"/>
            <p:cNvSpPr>
              <a:spLocks noChangeArrowheads="1"/>
            </p:cNvSpPr>
            <p:nvPr userDrawn="1"/>
          </p:nvSpPr>
          <p:spPr bwMode="auto">
            <a:xfrm>
              <a:off x="1667325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59" name="Oval 2462"/>
            <p:cNvSpPr>
              <a:spLocks noChangeArrowheads="1"/>
            </p:cNvSpPr>
            <p:nvPr userDrawn="1"/>
          </p:nvSpPr>
          <p:spPr bwMode="auto">
            <a:xfrm>
              <a:off x="1594300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0" name="Oval 2463"/>
            <p:cNvSpPr>
              <a:spLocks noChangeArrowheads="1"/>
            </p:cNvSpPr>
            <p:nvPr userDrawn="1"/>
          </p:nvSpPr>
          <p:spPr bwMode="auto">
            <a:xfrm>
              <a:off x="1667325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1" name="Oval 2464"/>
            <p:cNvSpPr>
              <a:spLocks noChangeArrowheads="1"/>
            </p:cNvSpPr>
            <p:nvPr userDrawn="1"/>
          </p:nvSpPr>
          <p:spPr bwMode="auto">
            <a:xfrm>
              <a:off x="173876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2" name="Oval 2465"/>
            <p:cNvSpPr>
              <a:spLocks noChangeArrowheads="1"/>
            </p:cNvSpPr>
            <p:nvPr userDrawn="1"/>
          </p:nvSpPr>
          <p:spPr bwMode="auto">
            <a:xfrm>
              <a:off x="181178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3" name="Oval 2466"/>
            <p:cNvSpPr>
              <a:spLocks noChangeArrowheads="1"/>
            </p:cNvSpPr>
            <p:nvPr userDrawn="1"/>
          </p:nvSpPr>
          <p:spPr bwMode="auto">
            <a:xfrm>
              <a:off x="1811788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4" name="Oval 2467"/>
            <p:cNvSpPr>
              <a:spLocks noChangeArrowheads="1"/>
            </p:cNvSpPr>
            <p:nvPr userDrawn="1"/>
          </p:nvSpPr>
          <p:spPr bwMode="auto">
            <a:xfrm>
              <a:off x="1884813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5" name="Oval 2468"/>
            <p:cNvSpPr>
              <a:spLocks noChangeArrowheads="1"/>
            </p:cNvSpPr>
            <p:nvPr userDrawn="1"/>
          </p:nvSpPr>
          <p:spPr bwMode="auto">
            <a:xfrm>
              <a:off x="188481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6" name="Oval 2469"/>
            <p:cNvSpPr>
              <a:spLocks noChangeArrowheads="1"/>
            </p:cNvSpPr>
            <p:nvPr userDrawn="1"/>
          </p:nvSpPr>
          <p:spPr bwMode="auto">
            <a:xfrm>
              <a:off x="1375225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7" name="Oval 2470"/>
            <p:cNvSpPr>
              <a:spLocks noChangeArrowheads="1"/>
            </p:cNvSpPr>
            <p:nvPr userDrawn="1"/>
          </p:nvSpPr>
          <p:spPr bwMode="auto">
            <a:xfrm>
              <a:off x="1303788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8" name="Oval 2471"/>
            <p:cNvSpPr>
              <a:spLocks noChangeArrowheads="1"/>
            </p:cNvSpPr>
            <p:nvPr userDrawn="1"/>
          </p:nvSpPr>
          <p:spPr bwMode="auto">
            <a:xfrm>
              <a:off x="123076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69" name="Oval 2472"/>
            <p:cNvSpPr>
              <a:spLocks noChangeArrowheads="1"/>
            </p:cNvSpPr>
            <p:nvPr userDrawn="1"/>
          </p:nvSpPr>
          <p:spPr bwMode="auto">
            <a:xfrm>
              <a:off x="1230763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0" name="Oval 2473"/>
            <p:cNvSpPr>
              <a:spLocks noChangeArrowheads="1"/>
            </p:cNvSpPr>
            <p:nvPr userDrawn="1"/>
          </p:nvSpPr>
          <p:spPr bwMode="auto">
            <a:xfrm>
              <a:off x="1303788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1" name="Oval 2474"/>
            <p:cNvSpPr>
              <a:spLocks noChangeArrowheads="1"/>
            </p:cNvSpPr>
            <p:nvPr userDrawn="1"/>
          </p:nvSpPr>
          <p:spPr bwMode="auto">
            <a:xfrm>
              <a:off x="1375225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2" name="Oval 2475"/>
            <p:cNvSpPr>
              <a:spLocks noChangeArrowheads="1"/>
            </p:cNvSpPr>
            <p:nvPr userDrawn="1"/>
          </p:nvSpPr>
          <p:spPr bwMode="auto">
            <a:xfrm>
              <a:off x="1448250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3" name="Oval 2476"/>
            <p:cNvSpPr>
              <a:spLocks noChangeArrowheads="1"/>
            </p:cNvSpPr>
            <p:nvPr userDrawn="1"/>
          </p:nvSpPr>
          <p:spPr bwMode="auto">
            <a:xfrm>
              <a:off x="1521275" y="15776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4" name="Oval 2477"/>
            <p:cNvSpPr>
              <a:spLocks noChangeArrowheads="1"/>
            </p:cNvSpPr>
            <p:nvPr userDrawn="1"/>
          </p:nvSpPr>
          <p:spPr bwMode="auto">
            <a:xfrm>
              <a:off x="1521275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5" name="Oval 2478"/>
            <p:cNvSpPr>
              <a:spLocks noChangeArrowheads="1"/>
            </p:cNvSpPr>
            <p:nvPr userDrawn="1"/>
          </p:nvSpPr>
          <p:spPr bwMode="auto">
            <a:xfrm>
              <a:off x="1448250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6" name="Oval 2479"/>
            <p:cNvSpPr>
              <a:spLocks noChangeArrowheads="1"/>
            </p:cNvSpPr>
            <p:nvPr userDrawn="1"/>
          </p:nvSpPr>
          <p:spPr bwMode="auto">
            <a:xfrm>
              <a:off x="1448250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7" name="Oval 2480"/>
            <p:cNvSpPr>
              <a:spLocks noChangeArrowheads="1"/>
            </p:cNvSpPr>
            <p:nvPr userDrawn="1"/>
          </p:nvSpPr>
          <p:spPr bwMode="auto">
            <a:xfrm>
              <a:off x="152127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8" name="Oval 2481"/>
            <p:cNvSpPr>
              <a:spLocks noChangeArrowheads="1"/>
            </p:cNvSpPr>
            <p:nvPr userDrawn="1"/>
          </p:nvSpPr>
          <p:spPr bwMode="auto">
            <a:xfrm>
              <a:off x="1594300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79" name="Oval 2482"/>
            <p:cNvSpPr>
              <a:spLocks noChangeArrowheads="1"/>
            </p:cNvSpPr>
            <p:nvPr userDrawn="1"/>
          </p:nvSpPr>
          <p:spPr bwMode="auto">
            <a:xfrm>
              <a:off x="1667325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0" name="Oval 2483"/>
            <p:cNvSpPr>
              <a:spLocks noChangeArrowheads="1"/>
            </p:cNvSpPr>
            <p:nvPr userDrawn="1"/>
          </p:nvSpPr>
          <p:spPr bwMode="auto">
            <a:xfrm>
              <a:off x="1667325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1" name="Oval 2484"/>
            <p:cNvSpPr>
              <a:spLocks noChangeArrowheads="1"/>
            </p:cNvSpPr>
            <p:nvPr userDrawn="1"/>
          </p:nvSpPr>
          <p:spPr bwMode="auto">
            <a:xfrm>
              <a:off x="1738763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2" name="Oval 2485"/>
            <p:cNvSpPr>
              <a:spLocks noChangeArrowheads="1"/>
            </p:cNvSpPr>
            <p:nvPr userDrawn="1"/>
          </p:nvSpPr>
          <p:spPr bwMode="auto">
            <a:xfrm>
              <a:off x="1594300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3" name="Oval 2486"/>
            <p:cNvSpPr>
              <a:spLocks noChangeArrowheads="1"/>
            </p:cNvSpPr>
            <p:nvPr userDrawn="1"/>
          </p:nvSpPr>
          <p:spPr bwMode="auto">
            <a:xfrm>
              <a:off x="1594300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4" name="Oval 2487"/>
            <p:cNvSpPr>
              <a:spLocks noChangeArrowheads="1"/>
            </p:cNvSpPr>
            <p:nvPr userDrawn="1"/>
          </p:nvSpPr>
          <p:spPr bwMode="auto">
            <a:xfrm>
              <a:off x="1594300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5" name="Oval 2488"/>
            <p:cNvSpPr>
              <a:spLocks noChangeArrowheads="1"/>
            </p:cNvSpPr>
            <p:nvPr userDrawn="1"/>
          </p:nvSpPr>
          <p:spPr bwMode="auto">
            <a:xfrm>
              <a:off x="1594300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6" name="Oval 2489"/>
            <p:cNvSpPr>
              <a:spLocks noChangeArrowheads="1"/>
            </p:cNvSpPr>
            <p:nvPr userDrawn="1"/>
          </p:nvSpPr>
          <p:spPr bwMode="auto">
            <a:xfrm>
              <a:off x="1594300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7" name="Oval 2490"/>
            <p:cNvSpPr>
              <a:spLocks noChangeArrowheads="1"/>
            </p:cNvSpPr>
            <p:nvPr userDrawn="1"/>
          </p:nvSpPr>
          <p:spPr bwMode="auto">
            <a:xfrm>
              <a:off x="1594300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8" name="Oval 2491"/>
            <p:cNvSpPr>
              <a:spLocks noChangeArrowheads="1"/>
            </p:cNvSpPr>
            <p:nvPr userDrawn="1"/>
          </p:nvSpPr>
          <p:spPr bwMode="auto">
            <a:xfrm>
              <a:off x="1667325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89" name="Oval 2492"/>
            <p:cNvSpPr>
              <a:spLocks noChangeArrowheads="1"/>
            </p:cNvSpPr>
            <p:nvPr userDrawn="1"/>
          </p:nvSpPr>
          <p:spPr bwMode="auto">
            <a:xfrm>
              <a:off x="1667325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0" name="Oval 2493"/>
            <p:cNvSpPr>
              <a:spLocks noChangeArrowheads="1"/>
            </p:cNvSpPr>
            <p:nvPr userDrawn="1"/>
          </p:nvSpPr>
          <p:spPr bwMode="auto">
            <a:xfrm>
              <a:off x="1667325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1" name="Oval 2494"/>
            <p:cNvSpPr>
              <a:spLocks noChangeArrowheads="1"/>
            </p:cNvSpPr>
            <p:nvPr userDrawn="1"/>
          </p:nvSpPr>
          <p:spPr bwMode="auto">
            <a:xfrm>
              <a:off x="1667325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2" name="Oval 2495"/>
            <p:cNvSpPr>
              <a:spLocks noChangeArrowheads="1"/>
            </p:cNvSpPr>
            <p:nvPr userDrawn="1"/>
          </p:nvSpPr>
          <p:spPr bwMode="auto">
            <a:xfrm>
              <a:off x="1738763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3" name="Oval 2496"/>
            <p:cNvSpPr>
              <a:spLocks noChangeArrowheads="1"/>
            </p:cNvSpPr>
            <p:nvPr userDrawn="1"/>
          </p:nvSpPr>
          <p:spPr bwMode="auto">
            <a:xfrm>
              <a:off x="1738763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4" name="Oval 2497"/>
            <p:cNvSpPr>
              <a:spLocks noChangeArrowheads="1"/>
            </p:cNvSpPr>
            <p:nvPr userDrawn="1"/>
          </p:nvSpPr>
          <p:spPr bwMode="auto">
            <a:xfrm>
              <a:off x="1738763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5" name="Oval 2498"/>
            <p:cNvSpPr>
              <a:spLocks noChangeArrowheads="1"/>
            </p:cNvSpPr>
            <p:nvPr userDrawn="1"/>
          </p:nvSpPr>
          <p:spPr bwMode="auto">
            <a:xfrm>
              <a:off x="1811788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6" name="Oval 2499"/>
            <p:cNvSpPr>
              <a:spLocks noChangeArrowheads="1"/>
            </p:cNvSpPr>
            <p:nvPr userDrawn="1"/>
          </p:nvSpPr>
          <p:spPr bwMode="auto">
            <a:xfrm>
              <a:off x="1884813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7" name="Oval 2500"/>
            <p:cNvSpPr>
              <a:spLocks noChangeArrowheads="1"/>
            </p:cNvSpPr>
            <p:nvPr userDrawn="1"/>
          </p:nvSpPr>
          <p:spPr bwMode="auto">
            <a:xfrm>
              <a:off x="1957838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8" name="Oval 2501"/>
            <p:cNvSpPr>
              <a:spLocks noChangeArrowheads="1"/>
            </p:cNvSpPr>
            <p:nvPr userDrawn="1"/>
          </p:nvSpPr>
          <p:spPr bwMode="auto">
            <a:xfrm>
              <a:off x="1884813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299" name="Oval 2502"/>
            <p:cNvSpPr>
              <a:spLocks noChangeArrowheads="1"/>
            </p:cNvSpPr>
            <p:nvPr userDrawn="1"/>
          </p:nvSpPr>
          <p:spPr bwMode="auto">
            <a:xfrm>
              <a:off x="1811788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0" name="Oval 2503"/>
            <p:cNvSpPr>
              <a:spLocks noChangeArrowheads="1"/>
            </p:cNvSpPr>
            <p:nvPr userDrawn="1"/>
          </p:nvSpPr>
          <p:spPr bwMode="auto">
            <a:xfrm>
              <a:off x="202927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1" name="Oval 2504"/>
            <p:cNvSpPr>
              <a:spLocks noChangeArrowheads="1"/>
            </p:cNvSpPr>
            <p:nvPr userDrawn="1"/>
          </p:nvSpPr>
          <p:spPr bwMode="auto">
            <a:xfrm>
              <a:off x="202927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2" name="Oval 2505"/>
            <p:cNvSpPr>
              <a:spLocks noChangeArrowheads="1"/>
            </p:cNvSpPr>
            <p:nvPr userDrawn="1"/>
          </p:nvSpPr>
          <p:spPr bwMode="auto">
            <a:xfrm>
              <a:off x="1811788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3" name="Oval 2506"/>
            <p:cNvSpPr>
              <a:spLocks noChangeArrowheads="1"/>
            </p:cNvSpPr>
            <p:nvPr userDrawn="1"/>
          </p:nvSpPr>
          <p:spPr bwMode="auto">
            <a:xfrm>
              <a:off x="1811788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4" name="Oval 2507"/>
            <p:cNvSpPr>
              <a:spLocks noChangeArrowheads="1"/>
            </p:cNvSpPr>
            <p:nvPr userDrawn="1"/>
          </p:nvSpPr>
          <p:spPr bwMode="auto">
            <a:xfrm>
              <a:off x="1957838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5" name="Oval 2508"/>
            <p:cNvSpPr>
              <a:spLocks noChangeArrowheads="1"/>
            </p:cNvSpPr>
            <p:nvPr userDrawn="1"/>
          </p:nvSpPr>
          <p:spPr bwMode="auto">
            <a:xfrm>
              <a:off x="1884813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6" name="Oval 2509"/>
            <p:cNvSpPr>
              <a:spLocks noChangeArrowheads="1"/>
            </p:cNvSpPr>
            <p:nvPr userDrawn="1"/>
          </p:nvSpPr>
          <p:spPr bwMode="auto">
            <a:xfrm>
              <a:off x="1957838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7" name="Oval 2510"/>
            <p:cNvSpPr>
              <a:spLocks noChangeArrowheads="1"/>
            </p:cNvSpPr>
            <p:nvPr userDrawn="1"/>
          </p:nvSpPr>
          <p:spPr bwMode="auto">
            <a:xfrm>
              <a:off x="1884813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8" name="Oval 2511"/>
            <p:cNvSpPr>
              <a:spLocks noChangeArrowheads="1"/>
            </p:cNvSpPr>
            <p:nvPr userDrawn="1"/>
          </p:nvSpPr>
          <p:spPr bwMode="auto">
            <a:xfrm>
              <a:off x="1957838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09" name="Oval 2512"/>
            <p:cNvSpPr>
              <a:spLocks noChangeArrowheads="1"/>
            </p:cNvSpPr>
            <p:nvPr userDrawn="1"/>
          </p:nvSpPr>
          <p:spPr bwMode="auto">
            <a:xfrm>
              <a:off x="1667325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0" name="Oval 2513"/>
            <p:cNvSpPr>
              <a:spLocks noChangeArrowheads="1"/>
            </p:cNvSpPr>
            <p:nvPr userDrawn="1"/>
          </p:nvSpPr>
          <p:spPr bwMode="auto">
            <a:xfrm>
              <a:off x="1738763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1" name="Oval 2514"/>
            <p:cNvSpPr>
              <a:spLocks noChangeArrowheads="1"/>
            </p:cNvSpPr>
            <p:nvPr userDrawn="1"/>
          </p:nvSpPr>
          <p:spPr bwMode="auto">
            <a:xfrm>
              <a:off x="1811788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2" name="Oval 2515"/>
            <p:cNvSpPr>
              <a:spLocks noChangeArrowheads="1"/>
            </p:cNvSpPr>
            <p:nvPr userDrawn="1"/>
          </p:nvSpPr>
          <p:spPr bwMode="auto">
            <a:xfrm>
              <a:off x="1375225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3" name="Oval 2516"/>
            <p:cNvSpPr>
              <a:spLocks noChangeArrowheads="1"/>
            </p:cNvSpPr>
            <p:nvPr userDrawn="1"/>
          </p:nvSpPr>
          <p:spPr bwMode="auto">
            <a:xfrm>
              <a:off x="1375225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4" name="Oval 2517"/>
            <p:cNvSpPr>
              <a:spLocks noChangeArrowheads="1"/>
            </p:cNvSpPr>
            <p:nvPr userDrawn="1"/>
          </p:nvSpPr>
          <p:spPr bwMode="auto">
            <a:xfrm>
              <a:off x="1303788" y="17236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5" name="Oval 2518"/>
            <p:cNvSpPr>
              <a:spLocks noChangeArrowheads="1"/>
            </p:cNvSpPr>
            <p:nvPr userDrawn="1"/>
          </p:nvSpPr>
          <p:spPr bwMode="auto">
            <a:xfrm>
              <a:off x="1303788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6" name="Oval 2519"/>
            <p:cNvSpPr>
              <a:spLocks noChangeArrowheads="1"/>
            </p:cNvSpPr>
            <p:nvPr userDrawn="1"/>
          </p:nvSpPr>
          <p:spPr bwMode="auto">
            <a:xfrm>
              <a:off x="1303788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7" name="Oval 2520"/>
            <p:cNvSpPr>
              <a:spLocks noChangeArrowheads="1"/>
            </p:cNvSpPr>
            <p:nvPr userDrawn="1"/>
          </p:nvSpPr>
          <p:spPr bwMode="auto">
            <a:xfrm>
              <a:off x="1303788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8" name="Oval 2521"/>
            <p:cNvSpPr>
              <a:spLocks noChangeArrowheads="1"/>
            </p:cNvSpPr>
            <p:nvPr userDrawn="1"/>
          </p:nvSpPr>
          <p:spPr bwMode="auto">
            <a:xfrm>
              <a:off x="1375225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19" name="Oval 2522"/>
            <p:cNvSpPr>
              <a:spLocks noChangeArrowheads="1"/>
            </p:cNvSpPr>
            <p:nvPr userDrawn="1"/>
          </p:nvSpPr>
          <p:spPr bwMode="auto">
            <a:xfrm>
              <a:off x="1375225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0" name="Oval 2523"/>
            <p:cNvSpPr>
              <a:spLocks noChangeArrowheads="1"/>
            </p:cNvSpPr>
            <p:nvPr userDrawn="1"/>
          </p:nvSpPr>
          <p:spPr bwMode="auto">
            <a:xfrm>
              <a:off x="1375225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1" name="Oval 2524"/>
            <p:cNvSpPr>
              <a:spLocks noChangeArrowheads="1"/>
            </p:cNvSpPr>
            <p:nvPr userDrawn="1"/>
          </p:nvSpPr>
          <p:spPr bwMode="auto">
            <a:xfrm>
              <a:off x="1375225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2" name="Oval 2525"/>
            <p:cNvSpPr>
              <a:spLocks noChangeArrowheads="1"/>
            </p:cNvSpPr>
            <p:nvPr userDrawn="1"/>
          </p:nvSpPr>
          <p:spPr bwMode="auto">
            <a:xfrm>
              <a:off x="1448250" y="21586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3" name="Oval 2526"/>
            <p:cNvSpPr>
              <a:spLocks noChangeArrowheads="1"/>
            </p:cNvSpPr>
            <p:nvPr userDrawn="1"/>
          </p:nvSpPr>
          <p:spPr bwMode="auto">
            <a:xfrm>
              <a:off x="1448250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4" name="Oval 2527"/>
            <p:cNvSpPr>
              <a:spLocks noChangeArrowheads="1"/>
            </p:cNvSpPr>
            <p:nvPr userDrawn="1"/>
          </p:nvSpPr>
          <p:spPr bwMode="auto">
            <a:xfrm>
              <a:off x="1448250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5" name="Oval 2528"/>
            <p:cNvSpPr>
              <a:spLocks noChangeArrowheads="1"/>
            </p:cNvSpPr>
            <p:nvPr userDrawn="1"/>
          </p:nvSpPr>
          <p:spPr bwMode="auto">
            <a:xfrm>
              <a:off x="1448250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6" name="Oval 2529"/>
            <p:cNvSpPr>
              <a:spLocks noChangeArrowheads="1"/>
            </p:cNvSpPr>
            <p:nvPr userDrawn="1"/>
          </p:nvSpPr>
          <p:spPr bwMode="auto">
            <a:xfrm>
              <a:off x="152127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7" name="Oval 2530"/>
            <p:cNvSpPr>
              <a:spLocks noChangeArrowheads="1"/>
            </p:cNvSpPr>
            <p:nvPr userDrawn="1"/>
          </p:nvSpPr>
          <p:spPr bwMode="auto">
            <a:xfrm>
              <a:off x="152127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8" name="Oval 2531"/>
            <p:cNvSpPr>
              <a:spLocks noChangeArrowheads="1"/>
            </p:cNvSpPr>
            <p:nvPr userDrawn="1"/>
          </p:nvSpPr>
          <p:spPr bwMode="auto">
            <a:xfrm>
              <a:off x="1594300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29" name="Oval 2532"/>
            <p:cNvSpPr>
              <a:spLocks noChangeArrowheads="1"/>
            </p:cNvSpPr>
            <p:nvPr userDrawn="1"/>
          </p:nvSpPr>
          <p:spPr bwMode="auto">
            <a:xfrm>
              <a:off x="1667325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0" name="Oval 2533"/>
            <p:cNvSpPr>
              <a:spLocks noChangeArrowheads="1"/>
            </p:cNvSpPr>
            <p:nvPr userDrawn="1"/>
          </p:nvSpPr>
          <p:spPr bwMode="auto">
            <a:xfrm>
              <a:off x="1738763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1" name="Oval 2534"/>
            <p:cNvSpPr>
              <a:spLocks noChangeArrowheads="1"/>
            </p:cNvSpPr>
            <p:nvPr userDrawn="1"/>
          </p:nvSpPr>
          <p:spPr bwMode="auto">
            <a:xfrm>
              <a:off x="1811788" y="23047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2" name="Oval 2535"/>
            <p:cNvSpPr>
              <a:spLocks noChangeArrowheads="1"/>
            </p:cNvSpPr>
            <p:nvPr userDrawn="1"/>
          </p:nvSpPr>
          <p:spPr bwMode="auto">
            <a:xfrm>
              <a:off x="1884813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3" name="Oval 2536"/>
            <p:cNvSpPr>
              <a:spLocks noChangeArrowheads="1"/>
            </p:cNvSpPr>
            <p:nvPr userDrawn="1"/>
          </p:nvSpPr>
          <p:spPr bwMode="auto">
            <a:xfrm>
              <a:off x="1957838" y="23047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4" name="Oval 2537"/>
            <p:cNvSpPr>
              <a:spLocks noChangeArrowheads="1"/>
            </p:cNvSpPr>
            <p:nvPr userDrawn="1"/>
          </p:nvSpPr>
          <p:spPr bwMode="auto">
            <a:xfrm>
              <a:off x="1957838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5" name="Oval 2538"/>
            <p:cNvSpPr>
              <a:spLocks noChangeArrowheads="1"/>
            </p:cNvSpPr>
            <p:nvPr userDrawn="1"/>
          </p:nvSpPr>
          <p:spPr bwMode="auto">
            <a:xfrm>
              <a:off x="1884813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6" name="Oval 2539"/>
            <p:cNvSpPr>
              <a:spLocks noChangeArrowheads="1"/>
            </p:cNvSpPr>
            <p:nvPr userDrawn="1"/>
          </p:nvSpPr>
          <p:spPr bwMode="auto">
            <a:xfrm>
              <a:off x="1884813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7" name="Oval 2540"/>
            <p:cNvSpPr>
              <a:spLocks noChangeArrowheads="1"/>
            </p:cNvSpPr>
            <p:nvPr userDrawn="1"/>
          </p:nvSpPr>
          <p:spPr bwMode="auto">
            <a:xfrm>
              <a:off x="1811788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8" name="Oval 2541"/>
            <p:cNvSpPr>
              <a:spLocks noChangeArrowheads="1"/>
            </p:cNvSpPr>
            <p:nvPr userDrawn="1"/>
          </p:nvSpPr>
          <p:spPr bwMode="auto">
            <a:xfrm>
              <a:off x="1738763" y="22316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39" name="Oval 2542"/>
            <p:cNvSpPr>
              <a:spLocks noChangeArrowheads="1"/>
            </p:cNvSpPr>
            <p:nvPr userDrawn="1"/>
          </p:nvSpPr>
          <p:spPr bwMode="auto">
            <a:xfrm>
              <a:off x="1667325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0" name="Oval 2543"/>
            <p:cNvSpPr>
              <a:spLocks noChangeArrowheads="1"/>
            </p:cNvSpPr>
            <p:nvPr userDrawn="1"/>
          </p:nvSpPr>
          <p:spPr bwMode="auto">
            <a:xfrm>
              <a:off x="1594300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1" name="Oval 2544"/>
            <p:cNvSpPr>
              <a:spLocks noChangeArrowheads="1"/>
            </p:cNvSpPr>
            <p:nvPr userDrawn="1"/>
          </p:nvSpPr>
          <p:spPr bwMode="auto">
            <a:xfrm>
              <a:off x="1521275" y="22316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2" name="Oval 2545"/>
            <p:cNvSpPr>
              <a:spLocks noChangeArrowheads="1"/>
            </p:cNvSpPr>
            <p:nvPr userDrawn="1"/>
          </p:nvSpPr>
          <p:spPr bwMode="auto">
            <a:xfrm>
              <a:off x="1521275" y="21586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3" name="Oval 2546"/>
            <p:cNvSpPr>
              <a:spLocks noChangeArrowheads="1"/>
            </p:cNvSpPr>
            <p:nvPr userDrawn="1"/>
          </p:nvSpPr>
          <p:spPr bwMode="auto">
            <a:xfrm>
              <a:off x="1521275" y="20872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4" name="Oval 2547"/>
            <p:cNvSpPr>
              <a:spLocks noChangeArrowheads="1"/>
            </p:cNvSpPr>
            <p:nvPr userDrawn="1"/>
          </p:nvSpPr>
          <p:spPr bwMode="auto">
            <a:xfrm>
              <a:off x="1521275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5" name="Oval 2548"/>
            <p:cNvSpPr>
              <a:spLocks noChangeArrowheads="1"/>
            </p:cNvSpPr>
            <p:nvPr userDrawn="1"/>
          </p:nvSpPr>
          <p:spPr bwMode="auto">
            <a:xfrm>
              <a:off x="1521275" y="19411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6" name="Oval 2549"/>
            <p:cNvSpPr>
              <a:spLocks noChangeArrowheads="1"/>
            </p:cNvSpPr>
            <p:nvPr userDrawn="1"/>
          </p:nvSpPr>
          <p:spPr bwMode="auto">
            <a:xfrm>
              <a:off x="1521275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7" name="Oval 2550"/>
            <p:cNvSpPr>
              <a:spLocks noChangeArrowheads="1"/>
            </p:cNvSpPr>
            <p:nvPr userDrawn="1"/>
          </p:nvSpPr>
          <p:spPr bwMode="auto">
            <a:xfrm>
              <a:off x="1521275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8" name="Oval 2551"/>
            <p:cNvSpPr>
              <a:spLocks noChangeArrowheads="1"/>
            </p:cNvSpPr>
            <p:nvPr userDrawn="1"/>
          </p:nvSpPr>
          <p:spPr bwMode="auto">
            <a:xfrm>
              <a:off x="1448250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49" name="Oval 2552"/>
            <p:cNvSpPr>
              <a:spLocks noChangeArrowheads="1"/>
            </p:cNvSpPr>
            <p:nvPr userDrawn="1"/>
          </p:nvSpPr>
          <p:spPr bwMode="auto">
            <a:xfrm>
              <a:off x="1375225" y="17951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0" name="Oval 2553"/>
            <p:cNvSpPr>
              <a:spLocks noChangeArrowheads="1"/>
            </p:cNvSpPr>
            <p:nvPr userDrawn="1"/>
          </p:nvSpPr>
          <p:spPr bwMode="auto">
            <a:xfrm>
              <a:off x="1375225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1" name="Oval 2554"/>
            <p:cNvSpPr>
              <a:spLocks noChangeArrowheads="1"/>
            </p:cNvSpPr>
            <p:nvPr userDrawn="1"/>
          </p:nvSpPr>
          <p:spPr bwMode="auto">
            <a:xfrm>
              <a:off x="1448250" y="18681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2" name="Oval 2555"/>
            <p:cNvSpPr>
              <a:spLocks noChangeArrowheads="1"/>
            </p:cNvSpPr>
            <p:nvPr userDrawn="1"/>
          </p:nvSpPr>
          <p:spPr bwMode="auto">
            <a:xfrm>
              <a:off x="1448250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3" name="Oval 2556"/>
            <p:cNvSpPr>
              <a:spLocks noChangeArrowheads="1"/>
            </p:cNvSpPr>
            <p:nvPr userDrawn="1"/>
          </p:nvSpPr>
          <p:spPr bwMode="auto">
            <a:xfrm>
              <a:off x="144825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4" name="Oval 2557"/>
            <p:cNvSpPr>
              <a:spLocks noChangeArrowheads="1"/>
            </p:cNvSpPr>
            <p:nvPr userDrawn="1"/>
          </p:nvSpPr>
          <p:spPr bwMode="auto">
            <a:xfrm>
              <a:off x="1448250" y="20872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5" name="Oval 2558"/>
            <p:cNvSpPr>
              <a:spLocks noChangeArrowheads="1"/>
            </p:cNvSpPr>
            <p:nvPr userDrawn="1"/>
          </p:nvSpPr>
          <p:spPr bwMode="auto">
            <a:xfrm>
              <a:off x="1594300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6" name="Oval 2559"/>
            <p:cNvSpPr>
              <a:spLocks noChangeArrowheads="1"/>
            </p:cNvSpPr>
            <p:nvPr userDrawn="1"/>
          </p:nvSpPr>
          <p:spPr bwMode="auto">
            <a:xfrm>
              <a:off x="1667325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7" name="Oval 2560"/>
            <p:cNvSpPr>
              <a:spLocks noChangeArrowheads="1"/>
            </p:cNvSpPr>
            <p:nvPr userDrawn="1"/>
          </p:nvSpPr>
          <p:spPr bwMode="auto">
            <a:xfrm>
              <a:off x="1738763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8" name="Oval 2561"/>
            <p:cNvSpPr>
              <a:spLocks noChangeArrowheads="1"/>
            </p:cNvSpPr>
            <p:nvPr userDrawn="1"/>
          </p:nvSpPr>
          <p:spPr bwMode="auto">
            <a:xfrm>
              <a:off x="1811788" y="23777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59" name="Oval 2562"/>
            <p:cNvSpPr>
              <a:spLocks noChangeArrowheads="1"/>
            </p:cNvSpPr>
            <p:nvPr userDrawn="1"/>
          </p:nvSpPr>
          <p:spPr bwMode="auto">
            <a:xfrm>
              <a:off x="1884813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0" name="Oval 2563"/>
            <p:cNvSpPr>
              <a:spLocks noChangeArrowheads="1"/>
            </p:cNvSpPr>
            <p:nvPr userDrawn="1"/>
          </p:nvSpPr>
          <p:spPr bwMode="auto">
            <a:xfrm>
              <a:off x="1957838" y="23777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1" name="Oval 2564"/>
            <p:cNvSpPr>
              <a:spLocks noChangeArrowheads="1"/>
            </p:cNvSpPr>
            <p:nvPr userDrawn="1"/>
          </p:nvSpPr>
          <p:spPr bwMode="auto">
            <a:xfrm>
              <a:off x="1230763" y="17236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2" name="Oval 2565"/>
            <p:cNvSpPr>
              <a:spLocks noChangeArrowheads="1"/>
            </p:cNvSpPr>
            <p:nvPr userDrawn="1"/>
          </p:nvSpPr>
          <p:spPr bwMode="auto">
            <a:xfrm>
              <a:off x="1303788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3" name="Oval 2566"/>
            <p:cNvSpPr>
              <a:spLocks noChangeArrowheads="1"/>
            </p:cNvSpPr>
            <p:nvPr userDrawn="1"/>
          </p:nvSpPr>
          <p:spPr bwMode="auto">
            <a:xfrm>
              <a:off x="1230763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4" name="Oval 2567"/>
            <p:cNvSpPr>
              <a:spLocks noChangeArrowheads="1"/>
            </p:cNvSpPr>
            <p:nvPr userDrawn="1"/>
          </p:nvSpPr>
          <p:spPr bwMode="auto">
            <a:xfrm>
              <a:off x="1157738" y="16506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5" name="Oval 2568"/>
            <p:cNvSpPr>
              <a:spLocks noChangeArrowheads="1"/>
            </p:cNvSpPr>
            <p:nvPr userDrawn="1"/>
          </p:nvSpPr>
          <p:spPr bwMode="auto">
            <a:xfrm>
              <a:off x="940250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6" name="Oval 2569"/>
            <p:cNvSpPr>
              <a:spLocks noChangeArrowheads="1"/>
            </p:cNvSpPr>
            <p:nvPr userDrawn="1"/>
          </p:nvSpPr>
          <p:spPr bwMode="auto">
            <a:xfrm>
              <a:off x="794200" y="13601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7" name="Oval 2570"/>
            <p:cNvSpPr>
              <a:spLocks noChangeArrowheads="1"/>
            </p:cNvSpPr>
            <p:nvPr userDrawn="1"/>
          </p:nvSpPr>
          <p:spPr bwMode="auto">
            <a:xfrm>
              <a:off x="722763" y="13601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8" name="Oval 2571"/>
            <p:cNvSpPr>
              <a:spLocks noChangeArrowheads="1"/>
            </p:cNvSpPr>
            <p:nvPr userDrawn="1"/>
          </p:nvSpPr>
          <p:spPr bwMode="auto">
            <a:xfrm>
              <a:off x="576713" y="14331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69" name="Oval 2572"/>
            <p:cNvSpPr>
              <a:spLocks noChangeArrowheads="1"/>
            </p:cNvSpPr>
            <p:nvPr userDrawn="1"/>
          </p:nvSpPr>
          <p:spPr bwMode="auto">
            <a:xfrm>
              <a:off x="722763" y="1287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0" name="Oval 2573"/>
            <p:cNvSpPr>
              <a:spLocks noChangeArrowheads="1"/>
            </p:cNvSpPr>
            <p:nvPr userDrawn="1"/>
          </p:nvSpPr>
          <p:spPr bwMode="auto">
            <a:xfrm>
              <a:off x="940250" y="15046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1" name="Oval 2574"/>
            <p:cNvSpPr>
              <a:spLocks noChangeArrowheads="1"/>
            </p:cNvSpPr>
            <p:nvPr userDrawn="1"/>
          </p:nvSpPr>
          <p:spPr bwMode="auto">
            <a:xfrm>
              <a:off x="101168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2" name="Oval 2575"/>
            <p:cNvSpPr>
              <a:spLocks noChangeArrowheads="1"/>
            </p:cNvSpPr>
            <p:nvPr userDrawn="1"/>
          </p:nvSpPr>
          <p:spPr bwMode="auto">
            <a:xfrm>
              <a:off x="1084713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3" name="Oval 2576"/>
            <p:cNvSpPr>
              <a:spLocks noChangeArrowheads="1"/>
            </p:cNvSpPr>
            <p:nvPr userDrawn="1"/>
          </p:nvSpPr>
          <p:spPr bwMode="auto">
            <a:xfrm>
              <a:off x="1157738" y="15046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4" name="Oval 2577"/>
            <p:cNvSpPr>
              <a:spLocks noChangeArrowheads="1"/>
            </p:cNvSpPr>
            <p:nvPr userDrawn="1"/>
          </p:nvSpPr>
          <p:spPr bwMode="auto">
            <a:xfrm>
              <a:off x="1157738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5" name="Oval 2578"/>
            <p:cNvSpPr>
              <a:spLocks noChangeArrowheads="1"/>
            </p:cNvSpPr>
            <p:nvPr userDrawn="1"/>
          </p:nvSpPr>
          <p:spPr bwMode="auto">
            <a:xfrm>
              <a:off x="1084713" y="15776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6" name="Oval 2579"/>
            <p:cNvSpPr>
              <a:spLocks noChangeArrowheads="1"/>
            </p:cNvSpPr>
            <p:nvPr userDrawn="1"/>
          </p:nvSpPr>
          <p:spPr bwMode="auto">
            <a:xfrm>
              <a:off x="72276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7" name="Oval 2580"/>
            <p:cNvSpPr>
              <a:spLocks noChangeArrowheads="1"/>
            </p:cNvSpPr>
            <p:nvPr userDrawn="1"/>
          </p:nvSpPr>
          <p:spPr bwMode="auto">
            <a:xfrm>
              <a:off x="576713" y="16506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8" name="Oval 2581"/>
            <p:cNvSpPr>
              <a:spLocks noChangeArrowheads="1"/>
            </p:cNvSpPr>
            <p:nvPr userDrawn="1"/>
          </p:nvSpPr>
          <p:spPr bwMode="auto">
            <a:xfrm>
              <a:off x="722763" y="17951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79" name="Oval 2582"/>
            <p:cNvSpPr>
              <a:spLocks noChangeArrowheads="1"/>
            </p:cNvSpPr>
            <p:nvPr userDrawn="1"/>
          </p:nvSpPr>
          <p:spPr bwMode="auto">
            <a:xfrm>
              <a:off x="649738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0" name="Oval 2583"/>
            <p:cNvSpPr>
              <a:spLocks noChangeArrowheads="1"/>
            </p:cNvSpPr>
            <p:nvPr userDrawn="1"/>
          </p:nvSpPr>
          <p:spPr bwMode="auto">
            <a:xfrm>
              <a:off x="576713" y="18681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1" name="Oval 2584"/>
            <p:cNvSpPr>
              <a:spLocks noChangeArrowheads="1"/>
            </p:cNvSpPr>
            <p:nvPr userDrawn="1"/>
          </p:nvSpPr>
          <p:spPr bwMode="auto">
            <a:xfrm>
              <a:off x="503688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2" name="Oval 2585"/>
            <p:cNvSpPr>
              <a:spLocks noChangeArrowheads="1"/>
            </p:cNvSpPr>
            <p:nvPr userDrawn="1"/>
          </p:nvSpPr>
          <p:spPr bwMode="auto">
            <a:xfrm>
              <a:off x="430663" y="19411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3" name="Oval 2586"/>
            <p:cNvSpPr>
              <a:spLocks noChangeArrowheads="1"/>
            </p:cNvSpPr>
            <p:nvPr userDrawn="1"/>
          </p:nvSpPr>
          <p:spPr bwMode="auto">
            <a:xfrm>
              <a:off x="357638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4" name="Oval 2587"/>
            <p:cNvSpPr>
              <a:spLocks noChangeArrowheads="1"/>
            </p:cNvSpPr>
            <p:nvPr userDrawn="1"/>
          </p:nvSpPr>
          <p:spPr bwMode="auto">
            <a:xfrm>
              <a:off x="286200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5" name="Oval 2588"/>
            <p:cNvSpPr>
              <a:spLocks noChangeArrowheads="1"/>
            </p:cNvSpPr>
            <p:nvPr userDrawn="1"/>
          </p:nvSpPr>
          <p:spPr bwMode="auto">
            <a:xfrm>
              <a:off x="213175" y="201419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6" name="Oval 2589"/>
            <p:cNvSpPr>
              <a:spLocks noChangeArrowheads="1"/>
            </p:cNvSpPr>
            <p:nvPr userDrawn="1"/>
          </p:nvSpPr>
          <p:spPr bwMode="auto">
            <a:xfrm>
              <a:off x="140150" y="20141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7" name="Oval 2590"/>
            <p:cNvSpPr>
              <a:spLocks noChangeArrowheads="1"/>
            </p:cNvSpPr>
            <p:nvPr userDrawn="1"/>
          </p:nvSpPr>
          <p:spPr bwMode="auto">
            <a:xfrm>
              <a:off x="1448250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8" name="Oval 2591"/>
            <p:cNvSpPr>
              <a:spLocks noChangeArrowheads="1"/>
            </p:cNvSpPr>
            <p:nvPr userDrawn="1"/>
          </p:nvSpPr>
          <p:spPr bwMode="auto">
            <a:xfrm>
              <a:off x="1448250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89" name="Oval 2592"/>
            <p:cNvSpPr>
              <a:spLocks noChangeArrowheads="1"/>
            </p:cNvSpPr>
            <p:nvPr userDrawn="1"/>
          </p:nvSpPr>
          <p:spPr bwMode="auto">
            <a:xfrm>
              <a:off x="1448250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0" name="Oval 2593"/>
            <p:cNvSpPr>
              <a:spLocks noChangeArrowheads="1"/>
            </p:cNvSpPr>
            <p:nvPr userDrawn="1"/>
          </p:nvSpPr>
          <p:spPr bwMode="auto">
            <a:xfrm>
              <a:off x="1521275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1" name="Oval 2594"/>
            <p:cNvSpPr>
              <a:spLocks noChangeArrowheads="1"/>
            </p:cNvSpPr>
            <p:nvPr userDrawn="1"/>
          </p:nvSpPr>
          <p:spPr bwMode="auto">
            <a:xfrm>
              <a:off x="1594300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2" name="Oval 2595"/>
            <p:cNvSpPr>
              <a:spLocks noChangeArrowheads="1"/>
            </p:cNvSpPr>
            <p:nvPr userDrawn="1"/>
          </p:nvSpPr>
          <p:spPr bwMode="auto">
            <a:xfrm>
              <a:off x="1667325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3" name="Oval 2596"/>
            <p:cNvSpPr>
              <a:spLocks noChangeArrowheads="1"/>
            </p:cNvSpPr>
            <p:nvPr userDrawn="1"/>
          </p:nvSpPr>
          <p:spPr bwMode="auto">
            <a:xfrm>
              <a:off x="1738763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4" name="Oval 2597"/>
            <p:cNvSpPr>
              <a:spLocks noChangeArrowheads="1"/>
            </p:cNvSpPr>
            <p:nvPr userDrawn="1"/>
          </p:nvSpPr>
          <p:spPr bwMode="auto">
            <a:xfrm>
              <a:off x="1811788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5" name="Oval 2598"/>
            <p:cNvSpPr>
              <a:spLocks noChangeArrowheads="1"/>
            </p:cNvSpPr>
            <p:nvPr userDrawn="1"/>
          </p:nvSpPr>
          <p:spPr bwMode="auto">
            <a:xfrm>
              <a:off x="1884813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6" name="Oval 2599"/>
            <p:cNvSpPr>
              <a:spLocks noChangeArrowheads="1"/>
            </p:cNvSpPr>
            <p:nvPr userDrawn="1"/>
          </p:nvSpPr>
          <p:spPr bwMode="auto">
            <a:xfrm>
              <a:off x="1957838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7" name="Oval 2600"/>
            <p:cNvSpPr>
              <a:spLocks noChangeArrowheads="1"/>
            </p:cNvSpPr>
            <p:nvPr userDrawn="1"/>
          </p:nvSpPr>
          <p:spPr bwMode="auto">
            <a:xfrm>
              <a:off x="2029275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8" name="Oval 2601"/>
            <p:cNvSpPr>
              <a:spLocks noChangeArrowheads="1"/>
            </p:cNvSpPr>
            <p:nvPr userDrawn="1"/>
          </p:nvSpPr>
          <p:spPr bwMode="auto">
            <a:xfrm>
              <a:off x="2102300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399" name="Oval 2602"/>
            <p:cNvSpPr>
              <a:spLocks noChangeArrowheads="1"/>
            </p:cNvSpPr>
            <p:nvPr userDrawn="1"/>
          </p:nvSpPr>
          <p:spPr bwMode="auto">
            <a:xfrm>
              <a:off x="2102300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0" name="Oval 2603"/>
            <p:cNvSpPr>
              <a:spLocks noChangeArrowheads="1"/>
            </p:cNvSpPr>
            <p:nvPr userDrawn="1"/>
          </p:nvSpPr>
          <p:spPr bwMode="auto">
            <a:xfrm>
              <a:off x="2175325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1" name="Oval 2604"/>
            <p:cNvSpPr>
              <a:spLocks noChangeArrowheads="1"/>
            </p:cNvSpPr>
            <p:nvPr userDrawn="1"/>
          </p:nvSpPr>
          <p:spPr bwMode="auto">
            <a:xfrm>
              <a:off x="217532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2" name="Oval 2605"/>
            <p:cNvSpPr>
              <a:spLocks noChangeArrowheads="1"/>
            </p:cNvSpPr>
            <p:nvPr userDrawn="1"/>
          </p:nvSpPr>
          <p:spPr bwMode="auto">
            <a:xfrm>
              <a:off x="2102300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3" name="Oval 2606"/>
            <p:cNvSpPr>
              <a:spLocks noChangeArrowheads="1"/>
            </p:cNvSpPr>
            <p:nvPr userDrawn="1"/>
          </p:nvSpPr>
          <p:spPr bwMode="auto">
            <a:xfrm>
              <a:off x="2029275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4" name="Oval 2607"/>
            <p:cNvSpPr>
              <a:spLocks noChangeArrowheads="1"/>
            </p:cNvSpPr>
            <p:nvPr userDrawn="1"/>
          </p:nvSpPr>
          <p:spPr bwMode="auto">
            <a:xfrm>
              <a:off x="1957838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5" name="Oval 2608"/>
            <p:cNvSpPr>
              <a:spLocks noChangeArrowheads="1"/>
            </p:cNvSpPr>
            <p:nvPr userDrawn="1"/>
          </p:nvSpPr>
          <p:spPr bwMode="auto">
            <a:xfrm>
              <a:off x="1884813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6" name="Oval 2609"/>
            <p:cNvSpPr>
              <a:spLocks noChangeArrowheads="1"/>
            </p:cNvSpPr>
            <p:nvPr userDrawn="1"/>
          </p:nvSpPr>
          <p:spPr bwMode="auto">
            <a:xfrm>
              <a:off x="1811788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7" name="Oval 2610"/>
            <p:cNvSpPr>
              <a:spLocks noChangeArrowheads="1"/>
            </p:cNvSpPr>
            <p:nvPr userDrawn="1"/>
          </p:nvSpPr>
          <p:spPr bwMode="auto">
            <a:xfrm>
              <a:off x="1738763" y="2595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8" name="Oval 2611"/>
            <p:cNvSpPr>
              <a:spLocks noChangeArrowheads="1"/>
            </p:cNvSpPr>
            <p:nvPr userDrawn="1"/>
          </p:nvSpPr>
          <p:spPr bwMode="auto">
            <a:xfrm>
              <a:off x="1667325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09" name="Oval 2612"/>
            <p:cNvSpPr>
              <a:spLocks noChangeArrowheads="1"/>
            </p:cNvSpPr>
            <p:nvPr userDrawn="1"/>
          </p:nvSpPr>
          <p:spPr bwMode="auto">
            <a:xfrm>
              <a:off x="1594300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0" name="Oval 2613"/>
            <p:cNvSpPr>
              <a:spLocks noChangeArrowheads="1"/>
            </p:cNvSpPr>
            <p:nvPr userDrawn="1"/>
          </p:nvSpPr>
          <p:spPr bwMode="auto">
            <a:xfrm>
              <a:off x="1521275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1" name="Oval 2614"/>
            <p:cNvSpPr>
              <a:spLocks noChangeArrowheads="1"/>
            </p:cNvSpPr>
            <p:nvPr userDrawn="1"/>
          </p:nvSpPr>
          <p:spPr bwMode="auto">
            <a:xfrm>
              <a:off x="1521275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2" name="Oval 2615"/>
            <p:cNvSpPr>
              <a:spLocks noChangeArrowheads="1"/>
            </p:cNvSpPr>
            <p:nvPr userDrawn="1"/>
          </p:nvSpPr>
          <p:spPr bwMode="auto">
            <a:xfrm>
              <a:off x="1594300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3" name="Oval 2616"/>
            <p:cNvSpPr>
              <a:spLocks noChangeArrowheads="1"/>
            </p:cNvSpPr>
            <p:nvPr userDrawn="1"/>
          </p:nvSpPr>
          <p:spPr bwMode="auto">
            <a:xfrm>
              <a:off x="1667325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4" name="Oval 2618"/>
            <p:cNvSpPr>
              <a:spLocks noChangeArrowheads="1"/>
            </p:cNvSpPr>
            <p:nvPr userDrawn="1"/>
          </p:nvSpPr>
          <p:spPr bwMode="auto">
            <a:xfrm>
              <a:off x="1738763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5" name="Oval 2619"/>
            <p:cNvSpPr>
              <a:spLocks noChangeArrowheads="1"/>
            </p:cNvSpPr>
            <p:nvPr userDrawn="1"/>
          </p:nvSpPr>
          <p:spPr bwMode="auto">
            <a:xfrm>
              <a:off x="1811788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6" name="Oval 2620"/>
            <p:cNvSpPr>
              <a:spLocks noChangeArrowheads="1"/>
            </p:cNvSpPr>
            <p:nvPr userDrawn="1"/>
          </p:nvSpPr>
          <p:spPr bwMode="auto">
            <a:xfrm>
              <a:off x="1884813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7" name="Oval 2621"/>
            <p:cNvSpPr>
              <a:spLocks noChangeArrowheads="1"/>
            </p:cNvSpPr>
            <p:nvPr userDrawn="1"/>
          </p:nvSpPr>
          <p:spPr bwMode="auto">
            <a:xfrm>
              <a:off x="1957838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8" name="Oval 2622"/>
            <p:cNvSpPr>
              <a:spLocks noChangeArrowheads="1"/>
            </p:cNvSpPr>
            <p:nvPr userDrawn="1"/>
          </p:nvSpPr>
          <p:spPr bwMode="auto">
            <a:xfrm>
              <a:off x="2029275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19" name="Oval 2623"/>
            <p:cNvSpPr>
              <a:spLocks noChangeArrowheads="1"/>
            </p:cNvSpPr>
            <p:nvPr userDrawn="1"/>
          </p:nvSpPr>
          <p:spPr bwMode="auto">
            <a:xfrm>
              <a:off x="2175325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0" name="Oval 2624"/>
            <p:cNvSpPr>
              <a:spLocks noChangeArrowheads="1"/>
            </p:cNvSpPr>
            <p:nvPr userDrawn="1"/>
          </p:nvSpPr>
          <p:spPr bwMode="auto">
            <a:xfrm>
              <a:off x="2175325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1" name="Oval 2625"/>
            <p:cNvSpPr>
              <a:spLocks noChangeArrowheads="1"/>
            </p:cNvSpPr>
            <p:nvPr userDrawn="1"/>
          </p:nvSpPr>
          <p:spPr bwMode="auto">
            <a:xfrm>
              <a:off x="2102300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2" name="Oval 2626"/>
            <p:cNvSpPr>
              <a:spLocks noChangeArrowheads="1"/>
            </p:cNvSpPr>
            <p:nvPr userDrawn="1"/>
          </p:nvSpPr>
          <p:spPr bwMode="auto">
            <a:xfrm>
              <a:off x="2029275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3" name="Oval 2627"/>
            <p:cNvSpPr>
              <a:spLocks noChangeArrowheads="1"/>
            </p:cNvSpPr>
            <p:nvPr userDrawn="1"/>
          </p:nvSpPr>
          <p:spPr bwMode="auto">
            <a:xfrm>
              <a:off x="1957838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4" name="Oval 2628"/>
            <p:cNvSpPr>
              <a:spLocks noChangeArrowheads="1"/>
            </p:cNvSpPr>
            <p:nvPr userDrawn="1"/>
          </p:nvSpPr>
          <p:spPr bwMode="auto">
            <a:xfrm>
              <a:off x="1884813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5" name="Oval 2629"/>
            <p:cNvSpPr>
              <a:spLocks noChangeArrowheads="1"/>
            </p:cNvSpPr>
            <p:nvPr userDrawn="1"/>
          </p:nvSpPr>
          <p:spPr bwMode="auto">
            <a:xfrm>
              <a:off x="1811788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6" name="Oval 2630"/>
            <p:cNvSpPr>
              <a:spLocks noChangeArrowheads="1"/>
            </p:cNvSpPr>
            <p:nvPr userDrawn="1"/>
          </p:nvSpPr>
          <p:spPr bwMode="auto">
            <a:xfrm>
              <a:off x="1738763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7" name="Oval 2631"/>
            <p:cNvSpPr>
              <a:spLocks noChangeArrowheads="1"/>
            </p:cNvSpPr>
            <p:nvPr userDrawn="1"/>
          </p:nvSpPr>
          <p:spPr bwMode="auto">
            <a:xfrm>
              <a:off x="1667325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8" name="Oval 2632"/>
            <p:cNvSpPr>
              <a:spLocks noChangeArrowheads="1"/>
            </p:cNvSpPr>
            <p:nvPr userDrawn="1"/>
          </p:nvSpPr>
          <p:spPr bwMode="auto">
            <a:xfrm>
              <a:off x="1594300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29" name="Oval 2633"/>
            <p:cNvSpPr>
              <a:spLocks noChangeArrowheads="1"/>
            </p:cNvSpPr>
            <p:nvPr userDrawn="1"/>
          </p:nvSpPr>
          <p:spPr bwMode="auto">
            <a:xfrm>
              <a:off x="1521275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0" name="Oval 2634"/>
            <p:cNvSpPr>
              <a:spLocks noChangeArrowheads="1"/>
            </p:cNvSpPr>
            <p:nvPr userDrawn="1"/>
          </p:nvSpPr>
          <p:spPr bwMode="auto">
            <a:xfrm>
              <a:off x="2248350" y="28127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1" name="Oval 2635"/>
            <p:cNvSpPr>
              <a:spLocks noChangeArrowheads="1"/>
            </p:cNvSpPr>
            <p:nvPr userDrawn="1"/>
          </p:nvSpPr>
          <p:spPr bwMode="auto">
            <a:xfrm>
              <a:off x="2248350" y="27412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2" name="Oval 2636"/>
            <p:cNvSpPr>
              <a:spLocks noChangeArrowheads="1"/>
            </p:cNvSpPr>
            <p:nvPr userDrawn="1"/>
          </p:nvSpPr>
          <p:spPr bwMode="auto">
            <a:xfrm>
              <a:off x="2321375" y="26682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3" name="Oval 2637"/>
            <p:cNvSpPr>
              <a:spLocks noChangeArrowheads="1"/>
            </p:cNvSpPr>
            <p:nvPr userDrawn="1"/>
          </p:nvSpPr>
          <p:spPr bwMode="auto">
            <a:xfrm>
              <a:off x="2321375" y="2595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4" name="Oval 2638"/>
            <p:cNvSpPr>
              <a:spLocks noChangeArrowheads="1"/>
            </p:cNvSpPr>
            <p:nvPr userDrawn="1"/>
          </p:nvSpPr>
          <p:spPr bwMode="auto">
            <a:xfrm>
              <a:off x="1375225" y="26682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5" name="Oval 2639"/>
            <p:cNvSpPr>
              <a:spLocks noChangeArrowheads="1"/>
            </p:cNvSpPr>
            <p:nvPr userDrawn="1"/>
          </p:nvSpPr>
          <p:spPr bwMode="auto">
            <a:xfrm>
              <a:off x="1375225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6" name="Oval 2640"/>
            <p:cNvSpPr>
              <a:spLocks noChangeArrowheads="1"/>
            </p:cNvSpPr>
            <p:nvPr userDrawn="1"/>
          </p:nvSpPr>
          <p:spPr bwMode="auto">
            <a:xfrm>
              <a:off x="1375225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7" name="Oval 2641"/>
            <p:cNvSpPr>
              <a:spLocks noChangeArrowheads="1"/>
            </p:cNvSpPr>
            <p:nvPr userDrawn="1"/>
          </p:nvSpPr>
          <p:spPr bwMode="auto">
            <a:xfrm>
              <a:off x="1448250" y="28127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8" name="Oval 2642"/>
            <p:cNvSpPr>
              <a:spLocks noChangeArrowheads="1"/>
            </p:cNvSpPr>
            <p:nvPr userDrawn="1"/>
          </p:nvSpPr>
          <p:spPr bwMode="auto">
            <a:xfrm>
              <a:off x="1448250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39" name="Oval 2643"/>
            <p:cNvSpPr>
              <a:spLocks noChangeArrowheads="1"/>
            </p:cNvSpPr>
            <p:nvPr userDrawn="1"/>
          </p:nvSpPr>
          <p:spPr bwMode="auto">
            <a:xfrm>
              <a:off x="1521275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0" name="Oval 2644"/>
            <p:cNvSpPr>
              <a:spLocks noChangeArrowheads="1"/>
            </p:cNvSpPr>
            <p:nvPr userDrawn="1"/>
          </p:nvSpPr>
          <p:spPr bwMode="auto">
            <a:xfrm>
              <a:off x="1594300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1" name="Oval 2645"/>
            <p:cNvSpPr>
              <a:spLocks noChangeArrowheads="1"/>
            </p:cNvSpPr>
            <p:nvPr userDrawn="1"/>
          </p:nvSpPr>
          <p:spPr bwMode="auto">
            <a:xfrm>
              <a:off x="1667325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2" name="Oval 2646"/>
            <p:cNvSpPr>
              <a:spLocks noChangeArrowheads="1"/>
            </p:cNvSpPr>
            <p:nvPr userDrawn="1"/>
          </p:nvSpPr>
          <p:spPr bwMode="auto">
            <a:xfrm>
              <a:off x="1738763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3" name="Oval 2647"/>
            <p:cNvSpPr>
              <a:spLocks noChangeArrowheads="1"/>
            </p:cNvSpPr>
            <p:nvPr userDrawn="1"/>
          </p:nvSpPr>
          <p:spPr bwMode="auto">
            <a:xfrm>
              <a:off x="1811788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4" name="Oval 2648"/>
            <p:cNvSpPr>
              <a:spLocks noChangeArrowheads="1"/>
            </p:cNvSpPr>
            <p:nvPr userDrawn="1"/>
          </p:nvSpPr>
          <p:spPr bwMode="auto">
            <a:xfrm>
              <a:off x="1884813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5" name="Oval 2649"/>
            <p:cNvSpPr>
              <a:spLocks noChangeArrowheads="1"/>
            </p:cNvSpPr>
            <p:nvPr userDrawn="1"/>
          </p:nvSpPr>
          <p:spPr bwMode="auto">
            <a:xfrm>
              <a:off x="1957838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6" name="Oval 2650"/>
            <p:cNvSpPr>
              <a:spLocks noChangeArrowheads="1"/>
            </p:cNvSpPr>
            <p:nvPr userDrawn="1"/>
          </p:nvSpPr>
          <p:spPr bwMode="auto">
            <a:xfrm>
              <a:off x="2029275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7" name="Oval 2651"/>
            <p:cNvSpPr>
              <a:spLocks noChangeArrowheads="1"/>
            </p:cNvSpPr>
            <p:nvPr userDrawn="1"/>
          </p:nvSpPr>
          <p:spPr bwMode="auto">
            <a:xfrm>
              <a:off x="2102300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8" name="Oval 2652"/>
            <p:cNvSpPr>
              <a:spLocks noChangeArrowheads="1"/>
            </p:cNvSpPr>
            <p:nvPr userDrawn="1"/>
          </p:nvSpPr>
          <p:spPr bwMode="auto">
            <a:xfrm>
              <a:off x="2175325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49" name="Oval 2653"/>
            <p:cNvSpPr>
              <a:spLocks noChangeArrowheads="1"/>
            </p:cNvSpPr>
            <p:nvPr userDrawn="1"/>
          </p:nvSpPr>
          <p:spPr bwMode="auto">
            <a:xfrm>
              <a:off x="2248350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0" name="Oval 2654"/>
            <p:cNvSpPr>
              <a:spLocks noChangeArrowheads="1"/>
            </p:cNvSpPr>
            <p:nvPr userDrawn="1"/>
          </p:nvSpPr>
          <p:spPr bwMode="auto">
            <a:xfrm>
              <a:off x="2248350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1" name="Oval 2655"/>
            <p:cNvSpPr>
              <a:spLocks noChangeArrowheads="1"/>
            </p:cNvSpPr>
            <p:nvPr userDrawn="1"/>
          </p:nvSpPr>
          <p:spPr bwMode="auto">
            <a:xfrm>
              <a:off x="2175325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2" name="Oval 2656"/>
            <p:cNvSpPr>
              <a:spLocks noChangeArrowheads="1"/>
            </p:cNvSpPr>
            <p:nvPr userDrawn="1"/>
          </p:nvSpPr>
          <p:spPr bwMode="auto">
            <a:xfrm>
              <a:off x="2102300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3" name="Oval 2657"/>
            <p:cNvSpPr>
              <a:spLocks noChangeArrowheads="1"/>
            </p:cNvSpPr>
            <p:nvPr userDrawn="1"/>
          </p:nvSpPr>
          <p:spPr bwMode="auto">
            <a:xfrm>
              <a:off x="2029275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4" name="Oval 2658"/>
            <p:cNvSpPr>
              <a:spLocks noChangeArrowheads="1"/>
            </p:cNvSpPr>
            <p:nvPr userDrawn="1"/>
          </p:nvSpPr>
          <p:spPr bwMode="auto">
            <a:xfrm>
              <a:off x="1957838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5" name="Oval 2659"/>
            <p:cNvSpPr>
              <a:spLocks noChangeArrowheads="1"/>
            </p:cNvSpPr>
            <p:nvPr userDrawn="1"/>
          </p:nvSpPr>
          <p:spPr bwMode="auto">
            <a:xfrm>
              <a:off x="1884813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6" name="Oval 2660"/>
            <p:cNvSpPr>
              <a:spLocks noChangeArrowheads="1"/>
            </p:cNvSpPr>
            <p:nvPr userDrawn="1"/>
          </p:nvSpPr>
          <p:spPr bwMode="auto">
            <a:xfrm>
              <a:off x="1811788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7" name="Oval 2661"/>
            <p:cNvSpPr>
              <a:spLocks noChangeArrowheads="1"/>
            </p:cNvSpPr>
            <p:nvPr userDrawn="1"/>
          </p:nvSpPr>
          <p:spPr bwMode="auto">
            <a:xfrm>
              <a:off x="1738763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8" name="Oval 2662"/>
            <p:cNvSpPr>
              <a:spLocks noChangeArrowheads="1"/>
            </p:cNvSpPr>
            <p:nvPr userDrawn="1"/>
          </p:nvSpPr>
          <p:spPr bwMode="auto">
            <a:xfrm>
              <a:off x="1667325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59" name="Oval 2663"/>
            <p:cNvSpPr>
              <a:spLocks noChangeArrowheads="1"/>
            </p:cNvSpPr>
            <p:nvPr userDrawn="1"/>
          </p:nvSpPr>
          <p:spPr bwMode="auto">
            <a:xfrm>
              <a:off x="1594300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0" name="Oval 2664"/>
            <p:cNvSpPr>
              <a:spLocks noChangeArrowheads="1"/>
            </p:cNvSpPr>
            <p:nvPr userDrawn="1"/>
          </p:nvSpPr>
          <p:spPr bwMode="auto">
            <a:xfrm>
              <a:off x="1521275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1" name="Oval 2665"/>
            <p:cNvSpPr>
              <a:spLocks noChangeArrowheads="1"/>
            </p:cNvSpPr>
            <p:nvPr userDrawn="1"/>
          </p:nvSpPr>
          <p:spPr bwMode="auto">
            <a:xfrm>
              <a:off x="1230763" y="27412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2" name="Oval 2666"/>
            <p:cNvSpPr>
              <a:spLocks noChangeArrowheads="1"/>
            </p:cNvSpPr>
            <p:nvPr userDrawn="1"/>
          </p:nvSpPr>
          <p:spPr bwMode="auto">
            <a:xfrm>
              <a:off x="1521275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3" name="Oval 2667"/>
            <p:cNvSpPr>
              <a:spLocks noChangeArrowheads="1"/>
            </p:cNvSpPr>
            <p:nvPr userDrawn="1"/>
          </p:nvSpPr>
          <p:spPr bwMode="auto">
            <a:xfrm>
              <a:off x="173876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4" name="Oval 2668"/>
            <p:cNvSpPr>
              <a:spLocks noChangeArrowheads="1"/>
            </p:cNvSpPr>
            <p:nvPr userDrawn="1"/>
          </p:nvSpPr>
          <p:spPr bwMode="auto">
            <a:xfrm>
              <a:off x="1811788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5" name="Oval 2669"/>
            <p:cNvSpPr>
              <a:spLocks noChangeArrowheads="1"/>
            </p:cNvSpPr>
            <p:nvPr userDrawn="1"/>
          </p:nvSpPr>
          <p:spPr bwMode="auto">
            <a:xfrm>
              <a:off x="181178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6" name="Oval 2670"/>
            <p:cNvSpPr>
              <a:spLocks noChangeArrowheads="1"/>
            </p:cNvSpPr>
            <p:nvPr userDrawn="1"/>
          </p:nvSpPr>
          <p:spPr bwMode="auto">
            <a:xfrm>
              <a:off x="1811788" y="324927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7" name="Oval 2671"/>
            <p:cNvSpPr>
              <a:spLocks noChangeArrowheads="1"/>
            </p:cNvSpPr>
            <p:nvPr userDrawn="1"/>
          </p:nvSpPr>
          <p:spPr bwMode="auto">
            <a:xfrm>
              <a:off x="1811788" y="31762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8" name="Oval 2672"/>
            <p:cNvSpPr>
              <a:spLocks noChangeArrowheads="1"/>
            </p:cNvSpPr>
            <p:nvPr userDrawn="1"/>
          </p:nvSpPr>
          <p:spPr bwMode="auto">
            <a:xfrm>
              <a:off x="1884813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69" name="Oval 2673"/>
            <p:cNvSpPr>
              <a:spLocks noChangeArrowheads="1"/>
            </p:cNvSpPr>
            <p:nvPr userDrawn="1"/>
          </p:nvSpPr>
          <p:spPr bwMode="auto">
            <a:xfrm>
              <a:off x="1811788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0" name="Oval 2674"/>
            <p:cNvSpPr>
              <a:spLocks noChangeArrowheads="1"/>
            </p:cNvSpPr>
            <p:nvPr userDrawn="1"/>
          </p:nvSpPr>
          <p:spPr bwMode="auto">
            <a:xfrm>
              <a:off x="1884813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1" name="Oval 2675"/>
            <p:cNvSpPr>
              <a:spLocks noChangeArrowheads="1"/>
            </p:cNvSpPr>
            <p:nvPr userDrawn="1"/>
          </p:nvSpPr>
          <p:spPr bwMode="auto">
            <a:xfrm>
              <a:off x="1957838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2" name="Oval 2676"/>
            <p:cNvSpPr>
              <a:spLocks noChangeArrowheads="1"/>
            </p:cNvSpPr>
            <p:nvPr userDrawn="1"/>
          </p:nvSpPr>
          <p:spPr bwMode="auto">
            <a:xfrm>
              <a:off x="202927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3" name="Oval 2677"/>
            <p:cNvSpPr>
              <a:spLocks noChangeArrowheads="1"/>
            </p:cNvSpPr>
            <p:nvPr userDrawn="1"/>
          </p:nvSpPr>
          <p:spPr bwMode="auto">
            <a:xfrm>
              <a:off x="2102300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4" name="Oval 2678"/>
            <p:cNvSpPr>
              <a:spLocks noChangeArrowheads="1"/>
            </p:cNvSpPr>
            <p:nvPr userDrawn="1"/>
          </p:nvSpPr>
          <p:spPr bwMode="auto">
            <a:xfrm>
              <a:off x="2175325" y="31032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5" name="Oval 2679"/>
            <p:cNvSpPr>
              <a:spLocks noChangeArrowheads="1"/>
            </p:cNvSpPr>
            <p:nvPr userDrawn="1"/>
          </p:nvSpPr>
          <p:spPr bwMode="auto">
            <a:xfrm>
              <a:off x="2248350" y="310322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6" name="Oval 2680"/>
            <p:cNvSpPr>
              <a:spLocks noChangeArrowheads="1"/>
            </p:cNvSpPr>
            <p:nvPr userDrawn="1"/>
          </p:nvSpPr>
          <p:spPr bwMode="auto">
            <a:xfrm>
              <a:off x="2248350" y="317624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7" name="Oval 2681"/>
            <p:cNvSpPr>
              <a:spLocks noChangeArrowheads="1"/>
            </p:cNvSpPr>
            <p:nvPr userDrawn="1"/>
          </p:nvSpPr>
          <p:spPr bwMode="auto">
            <a:xfrm>
              <a:off x="2321375" y="324927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8" name="Oval 2682"/>
            <p:cNvSpPr>
              <a:spLocks noChangeArrowheads="1"/>
            </p:cNvSpPr>
            <p:nvPr userDrawn="1"/>
          </p:nvSpPr>
          <p:spPr bwMode="auto">
            <a:xfrm>
              <a:off x="2465838" y="332229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79" name="Oval 2683"/>
            <p:cNvSpPr>
              <a:spLocks noChangeArrowheads="1"/>
            </p:cNvSpPr>
            <p:nvPr userDrawn="1"/>
          </p:nvSpPr>
          <p:spPr bwMode="auto">
            <a:xfrm>
              <a:off x="2321375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0" name="Oval 2684"/>
            <p:cNvSpPr>
              <a:spLocks noChangeArrowheads="1"/>
            </p:cNvSpPr>
            <p:nvPr userDrawn="1"/>
          </p:nvSpPr>
          <p:spPr bwMode="auto">
            <a:xfrm>
              <a:off x="2248350" y="339532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1" name="Oval 2685"/>
            <p:cNvSpPr>
              <a:spLocks noChangeArrowheads="1"/>
            </p:cNvSpPr>
            <p:nvPr userDrawn="1"/>
          </p:nvSpPr>
          <p:spPr bwMode="auto">
            <a:xfrm>
              <a:off x="2392813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2" name="Oval 2686"/>
            <p:cNvSpPr>
              <a:spLocks noChangeArrowheads="1"/>
            </p:cNvSpPr>
            <p:nvPr userDrawn="1"/>
          </p:nvSpPr>
          <p:spPr bwMode="auto">
            <a:xfrm>
              <a:off x="2538863" y="34667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3" name="Oval 2687"/>
            <p:cNvSpPr>
              <a:spLocks noChangeArrowheads="1"/>
            </p:cNvSpPr>
            <p:nvPr userDrawn="1"/>
          </p:nvSpPr>
          <p:spPr bwMode="auto">
            <a:xfrm>
              <a:off x="2683325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4" name="Oval 2688"/>
            <p:cNvSpPr>
              <a:spLocks noChangeArrowheads="1"/>
            </p:cNvSpPr>
            <p:nvPr userDrawn="1"/>
          </p:nvSpPr>
          <p:spPr bwMode="auto">
            <a:xfrm>
              <a:off x="2029275" y="34667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5" name="Oval 2689"/>
            <p:cNvSpPr>
              <a:spLocks noChangeArrowheads="1"/>
            </p:cNvSpPr>
            <p:nvPr userDrawn="1"/>
          </p:nvSpPr>
          <p:spPr bwMode="auto">
            <a:xfrm>
              <a:off x="2102300" y="33953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6" name="Oval 2690"/>
            <p:cNvSpPr>
              <a:spLocks noChangeArrowheads="1"/>
            </p:cNvSpPr>
            <p:nvPr userDrawn="1"/>
          </p:nvSpPr>
          <p:spPr bwMode="auto">
            <a:xfrm>
              <a:off x="2392813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7" name="Oval 2691"/>
            <p:cNvSpPr>
              <a:spLocks noChangeArrowheads="1"/>
            </p:cNvSpPr>
            <p:nvPr userDrawn="1"/>
          </p:nvSpPr>
          <p:spPr bwMode="auto">
            <a:xfrm>
              <a:off x="2465838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8" name="Oval 2692"/>
            <p:cNvSpPr>
              <a:spLocks noChangeArrowheads="1"/>
            </p:cNvSpPr>
            <p:nvPr userDrawn="1"/>
          </p:nvSpPr>
          <p:spPr bwMode="auto">
            <a:xfrm>
              <a:off x="2538863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89" name="Oval 2693"/>
            <p:cNvSpPr>
              <a:spLocks noChangeArrowheads="1"/>
            </p:cNvSpPr>
            <p:nvPr userDrawn="1"/>
          </p:nvSpPr>
          <p:spPr bwMode="auto">
            <a:xfrm>
              <a:off x="2611888" y="3830295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0" name="Oval 2694"/>
            <p:cNvSpPr>
              <a:spLocks noChangeArrowheads="1"/>
            </p:cNvSpPr>
            <p:nvPr userDrawn="1"/>
          </p:nvSpPr>
          <p:spPr bwMode="auto">
            <a:xfrm>
              <a:off x="2683325" y="38302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1" name="Oval 2695"/>
            <p:cNvSpPr>
              <a:spLocks noChangeArrowheads="1"/>
            </p:cNvSpPr>
            <p:nvPr userDrawn="1"/>
          </p:nvSpPr>
          <p:spPr bwMode="auto">
            <a:xfrm>
              <a:off x="2683325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2" name="Oval 2696"/>
            <p:cNvSpPr>
              <a:spLocks noChangeArrowheads="1"/>
            </p:cNvSpPr>
            <p:nvPr userDrawn="1"/>
          </p:nvSpPr>
          <p:spPr bwMode="auto">
            <a:xfrm>
              <a:off x="2756350" y="3903320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3" name="Oval 2697"/>
            <p:cNvSpPr>
              <a:spLocks noChangeArrowheads="1"/>
            </p:cNvSpPr>
            <p:nvPr userDrawn="1"/>
          </p:nvSpPr>
          <p:spPr bwMode="auto">
            <a:xfrm>
              <a:off x="2756350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4" name="Oval 2698"/>
            <p:cNvSpPr>
              <a:spLocks noChangeArrowheads="1"/>
            </p:cNvSpPr>
            <p:nvPr userDrawn="1"/>
          </p:nvSpPr>
          <p:spPr bwMode="auto">
            <a:xfrm>
              <a:off x="2756350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5" name="Oval 2699"/>
            <p:cNvSpPr>
              <a:spLocks noChangeArrowheads="1"/>
            </p:cNvSpPr>
            <p:nvPr userDrawn="1"/>
          </p:nvSpPr>
          <p:spPr bwMode="auto">
            <a:xfrm>
              <a:off x="2756350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6" name="Oval 2700"/>
            <p:cNvSpPr>
              <a:spLocks noChangeArrowheads="1"/>
            </p:cNvSpPr>
            <p:nvPr userDrawn="1"/>
          </p:nvSpPr>
          <p:spPr bwMode="auto">
            <a:xfrm>
              <a:off x="2756350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7" name="Oval 2701"/>
            <p:cNvSpPr>
              <a:spLocks noChangeArrowheads="1"/>
            </p:cNvSpPr>
            <p:nvPr userDrawn="1"/>
          </p:nvSpPr>
          <p:spPr bwMode="auto">
            <a:xfrm>
              <a:off x="2756350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8" name="Oval 2702"/>
            <p:cNvSpPr>
              <a:spLocks noChangeArrowheads="1"/>
            </p:cNvSpPr>
            <p:nvPr userDrawn="1"/>
          </p:nvSpPr>
          <p:spPr bwMode="auto">
            <a:xfrm>
              <a:off x="2756350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499" name="Oval 2703"/>
            <p:cNvSpPr>
              <a:spLocks noChangeArrowheads="1"/>
            </p:cNvSpPr>
            <p:nvPr userDrawn="1"/>
          </p:nvSpPr>
          <p:spPr bwMode="auto">
            <a:xfrm>
              <a:off x="2756350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0" name="Oval 2704"/>
            <p:cNvSpPr>
              <a:spLocks noChangeArrowheads="1"/>
            </p:cNvSpPr>
            <p:nvPr userDrawn="1"/>
          </p:nvSpPr>
          <p:spPr bwMode="auto">
            <a:xfrm>
              <a:off x="2829375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1" name="Oval 2705"/>
            <p:cNvSpPr>
              <a:spLocks noChangeArrowheads="1"/>
            </p:cNvSpPr>
            <p:nvPr userDrawn="1"/>
          </p:nvSpPr>
          <p:spPr bwMode="auto">
            <a:xfrm>
              <a:off x="2829375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2" name="Oval 2706"/>
            <p:cNvSpPr>
              <a:spLocks noChangeArrowheads="1"/>
            </p:cNvSpPr>
            <p:nvPr userDrawn="1"/>
          </p:nvSpPr>
          <p:spPr bwMode="auto">
            <a:xfrm>
              <a:off x="2829375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3" name="Oval 2707"/>
            <p:cNvSpPr>
              <a:spLocks noChangeArrowheads="1"/>
            </p:cNvSpPr>
            <p:nvPr userDrawn="1"/>
          </p:nvSpPr>
          <p:spPr bwMode="auto">
            <a:xfrm>
              <a:off x="2829375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4" name="Oval 2708"/>
            <p:cNvSpPr>
              <a:spLocks noChangeArrowheads="1"/>
            </p:cNvSpPr>
            <p:nvPr userDrawn="1"/>
          </p:nvSpPr>
          <p:spPr bwMode="auto">
            <a:xfrm>
              <a:off x="2829375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5" name="Oval 2709"/>
            <p:cNvSpPr>
              <a:spLocks noChangeArrowheads="1"/>
            </p:cNvSpPr>
            <p:nvPr userDrawn="1"/>
          </p:nvSpPr>
          <p:spPr bwMode="auto">
            <a:xfrm>
              <a:off x="2829375" y="40477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6" name="Oval 2710"/>
            <p:cNvSpPr>
              <a:spLocks noChangeArrowheads="1"/>
            </p:cNvSpPr>
            <p:nvPr userDrawn="1"/>
          </p:nvSpPr>
          <p:spPr bwMode="auto">
            <a:xfrm>
              <a:off x="2829375" y="39763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7" name="Oval 2711"/>
            <p:cNvSpPr>
              <a:spLocks noChangeArrowheads="1"/>
            </p:cNvSpPr>
            <p:nvPr userDrawn="1"/>
          </p:nvSpPr>
          <p:spPr bwMode="auto">
            <a:xfrm>
              <a:off x="2902400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8" name="Oval 2712"/>
            <p:cNvSpPr>
              <a:spLocks noChangeArrowheads="1"/>
            </p:cNvSpPr>
            <p:nvPr userDrawn="1"/>
          </p:nvSpPr>
          <p:spPr bwMode="auto">
            <a:xfrm>
              <a:off x="2902400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09" name="Oval 2713"/>
            <p:cNvSpPr>
              <a:spLocks noChangeArrowheads="1"/>
            </p:cNvSpPr>
            <p:nvPr userDrawn="1"/>
          </p:nvSpPr>
          <p:spPr bwMode="auto">
            <a:xfrm>
              <a:off x="2902400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0" name="Oval 2714"/>
            <p:cNvSpPr>
              <a:spLocks noChangeArrowheads="1"/>
            </p:cNvSpPr>
            <p:nvPr userDrawn="1"/>
          </p:nvSpPr>
          <p:spPr bwMode="auto">
            <a:xfrm>
              <a:off x="2902400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1" name="Oval 2715"/>
            <p:cNvSpPr>
              <a:spLocks noChangeArrowheads="1"/>
            </p:cNvSpPr>
            <p:nvPr userDrawn="1"/>
          </p:nvSpPr>
          <p:spPr bwMode="auto">
            <a:xfrm>
              <a:off x="2902400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2" name="Oval 2716"/>
            <p:cNvSpPr>
              <a:spLocks noChangeArrowheads="1"/>
            </p:cNvSpPr>
            <p:nvPr userDrawn="1"/>
          </p:nvSpPr>
          <p:spPr bwMode="auto">
            <a:xfrm>
              <a:off x="2902400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3" name="Oval 2717"/>
            <p:cNvSpPr>
              <a:spLocks noChangeArrowheads="1"/>
            </p:cNvSpPr>
            <p:nvPr userDrawn="1"/>
          </p:nvSpPr>
          <p:spPr bwMode="auto">
            <a:xfrm>
              <a:off x="2902400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4" name="Oval 2718"/>
            <p:cNvSpPr>
              <a:spLocks noChangeArrowheads="1"/>
            </p:cNvSpPr>
            <p:nvPr userDrawn="1"/>
          </p:nvSpPr>
          <p:spPr bwMode="auto">
            <a:xfrm>
              <a:off x="2975425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5" name="Oval 2719"/>
            <p:cNvSpPr>
              <a:spLocks noChangeArrowheads="1"/>
            </p:cNvSpPr>
            <p:nvPr userDrawn="1"/>
          </p:nvSpPr>
          <p:spPr bwMode="auto">
            <a:xfrm>
              <a:off x="2975425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6" name="Oval 2720"/>
            <p:cNvSpPr>
              <a:spLocks noChangeArrowheads="1"/>
            </p:cNvSpPr>
            <p:nvPr userDrawn="1"/>
          </p:nvSpPr>
          <p:spPr bwMode="auto">
            <a:xfrm>
              <a:off x="2975425" y="41208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7" name="Oval 2721"/>
            <p:cNvSpPr>
              <a:spLocks noChangeArrowheads="1"/>
            </p:cNvSpPr>
            <p:nvPr userDrawn="1"/>
          </p:nvSpPr>
          <p:spPr bwMode="auto">
            <a:xfrm>
              <a:off x="2975425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8" name="Oval 2722"/>
            <p:cNvSpPr>
              <a:spLocks noChangeArrowheads="1"/>
            </p:cNvSpPr>
            <p:nvPr userDrawn="1"/>
          </p:nvSpPr>
          <p:spPr bwMode="auto">
            <a:xfrm>
              <a:off x="2975425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19" name="Oval 2723"/>
            <p:cNvSpPr>
              <a:spLocks noChangeArrowheads="1"/>
            </p:cNvSpPr>
            <p:nvPr userDrawn="1"/>
          </p:nvSpPr>
          <p:spPr bwMode="auto">
            <a:xfrm>
              <a:off x="2975425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0" name="Oval 2724"/>
            <p:cNvSpPr>
              <a:spLocks noChangeArrowheads="1"/>
            </p:cNvSpPr>
            <p:nvPr userDrawn="1"/>
          </p:nvSpPr>
          <p:spPr bwMode="auto">
            <a:xfrm>
              <a:off x="2975425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1" name="Oval 2725"/>
            <p:cNvSpPr>
              <a:spLocks noChangeArrowheads="1"/>
            </p:cNvSpPr>
            <p:nvPr userDrawn="1"/>
          </p:nvSpPr>
          <p:spPr bwMode="auto">
            <a:xfrm>
              <a:off x="3046863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2" name="Oval 2726"/>
            <p:cNvSpPr>
              <a:spLocks noChangeArrowheads="1"/>
            </p:cNvSpPr>
            <p:nvPr userDrawn="1"/>
          </p:nvSpPr>
          <p:spPr bwMode="auto">
            <a:xfrm>
              <a:off x="3119888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3" name="Oval 2727"/>
            <p:cNvSpPr>
              <a:spLocks noChangeArrowheads="1"/>
            </p:cNvSpPr>
            <p:nvPr userDrawn="1"/>
          </p:nvSpPr>
          <p:spPr bwMode="auto">
            <a:xfrm>
              <a:off x="3192913" y="441290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4" name="Oval 2728"/>
            <p:cNvSpPr>
              <a:spLocks noChangeArrowheads="1"/>
            </p:cNvSpPr>
            <p:nvPr userDrawn="1"/>
          </p:nvSpPr>
          <p:spPr bwMode="auto">
            <a:xfrm>
              <a:off x="3192913" y="433988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5" name="Oval 2729"/>
            <p:cNvSpPr>
              <a:spLocks noChangeArrowheads="1"/>
            </p:cNvSpPr>
            <p:nvPr userDrawn="1"/>
          </p:nvSpPr>
          <p:spPr bwMode="auto">
            <a:xfrm>
              <a:off x="3192913" y="42668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6" name="Oval 2730"/>
            <p:cNvSpPr>
              <a:spLocks noChangeArrowheads="1"/>
            </p:cNvSpPr>
            <p:nvPr userDrawn="1"/>
          </p:nvSpPr>
          <p:spPr bwMode="auto">
            <a:xfrm>
              <a:off x="3192913" y="4193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7" name="Oval 2731"/>
            <p:cNvSpPr>
              <a:spLocks noChangeArrowheads="1"/>
            </p:cNvSpPr>
            <p:nvPr userDrawn="1"/>
          </p:nvSpPr>
          <p:spPr bwMode="auto">
            <a:xfrm>
              <a:off x="3119888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8" name="Oval 2732"/>
            <p:cNvSpPr>
              <a:spLocks noChangeArrowheads="1"/>
            </p:cNvSpPr>
            <p:nvPr userDrawn="1"/>
          </p:nvSpPr>
          <p:spPr bwMode="auto">
            <a:xfrm>
              <a:off x="3119888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29" name="Oval 2733"/>
            <p:cNvSpPr>
              <a:spLocks noChangeArrowheads="1"/>
            </p:cNvSpPr>
            <p:nvPr userDrawn="1"/>
          </p:nvSpPr>
          <p:spPr bwMode="auto">
            <a:xfrm>
              <a:off x="3046863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0" name="Oval 2734"/>
            <p:cNvSpPr>
              <a:spLocks noChangeArrowheads="1"/>
            </p:cNvSpPr>
            <p:nvPr userDrawn="1"/>
          </p:nvSpPr>
          <p:spPr bwMode="auto">
            <a:xfrm>
              <a:off x="3046863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1" name="Oval 2735"/>
            <p:cNvSpPr>
              <a:spLocks noChangeArrowheads="1"/>
            </p:cNvSpPr>
            <p:nvPr userDrawn="1"/>
          </p:nvSpPr>
          <p:spPr bwMode="auto">
            <a:xfrm>
              <a:off x="3046863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2" name="Oval 2736"/>
            <p:cNvSpPr>
              <a:spLocks noChangeArrowheads="1"/>
            </p:cNvSpPr>
            <p:nvPr userDrawn="1"/>
          </p:nvSpPr>
          <p:spPr bwMode="auto">
            <a:xfrm>
              <a:off x="3046863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3" name="Oval 2737"/>
            <p:cNvSpPr>
              <a:spLocks noChangeArrowheads="1"/>
            </p:cNvSpPr>
            <p:nvPr userDrawn="1"/>
          </p:nvSpPr>
          <p:spPr bwMode="auto">
            <a:xfrm>
              <a:off x="3119888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4" name="Oval 2738"/>
            <p:cNvSpPr>
              <a:spLocks noChangeArrowheads="1"/>
            </p:cNvSpPr>
            <p:nvPr userDrawn="1"/>
          </p:nvSpPr>
          <p:spPr bwMode="auto">
            <a:xfrm>
              <a:off x="3119888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5" name="Oval 2739"/>
            <p:cNvSpPr>
              <a:spLocks noChangeArrowheads="1"/>
            </p:cNvSpPr>
            <p:nvPr userDrawn="1"/>
          </p:nvSpPr>
          <p:spPr bwMode="auto">
            <a:xfrm>
              <a:off x="2465838" y="36858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6" name="Oval 2740"/>
            <p:cNvSpPr>
              <a:spLocks noChangeArrowheads="1"/>
            </p:cNvSpPr>
            <p:nvPr userDrawn="1"/>
          </p:nvSpPr>
          <p:spPr bwMode="auto">
            <a:xfrm>
              <a:off x="3410400" y="41208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7" name="Oval 2741"/>
            <p:cNvSpPr>
              <a:spLocks noChangeArrowheads="1"/>
            </p:cNvSpPr>
            <p:nvPr userDrawn="1"/>
          </p:nvSpPr>
          <p:spPr bwMode="auto">
            <a:xfrm>
              <a:off x="1957838" y="397634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8" name="Oval 2742"/>
            <p:cNvSpPr>
              <a:spLocks noChangeArrowheads="1"/>
            </p:cNvSpPr>
            <p:nvPr userDrawn="1"/>
          </p:nvSpPr>
          <p:spPr bwMode="auto">
            <a:xfrm>
              <a:off x="2321375" y="40477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39" name="Oval 2743"/>
            <p:cNvSpPr>
              <a:spLocks noChangeArrowheads="1"/>
            </p:cNvSpPr>
            <p:nvPr userDrawn="1"/>
          </p:nvSpPr>
          <p:spPr bwMode="auto">
            <a:xfrm>
              <a:off x="3265938" y="4557370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0" name="Oval 2744"/>
            <p:cNvSpPr>
              <a:spLocks noChangeArrowheads="1"/>
            </p:cNvSpPr>
            <p:nvPr userDrawn="1"/>
          </p:nvSpPr>
          <p:spPr bwMode="auto">
            <a:xfrm>
              <a:off x="3337375" y="455737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1" name="Oval 2745"/>
            <p:cNvSpPr>
              <a:spLocks noChangeArrowheads="1"/>
            </p:cNvSpPr>
            <p:nvPr userDrawn="1"/>
          </p:nvSpPr>
          <p:spPr bwMode="auto">
            <a:xfrm>
              <a:off x="3337375" y="448434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2" name="Oval 2746"/>
            <p:cNvSpPr>
              <a:spLocks noChangeArrowheads="1"/>
            </p:cNvSpPr>
            <p:nvPr userDrawn="1"/>
          </p:nvSpPr>
          <p:spPr bwMode="auto">
            <a:xfrm>
              <a:off x="3337375" y="441290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3" name="Oval 2747"/>
            <p:cNvSpPr>
              <a:spLocks noChangeArrowheads="1"/>
            </p:cNvSpPr>
            <p:nvPr userDrawn="1"/>
          </p:nvSpPr>
          <p:spPr bwMode="auto">
            <a:xfrm>
              <a:off x="3337375" y="433988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4" name="Oval 2748"/>
            <p:cNvSpPr>
              <a:spLocks noChangeArrowheads="1"/>
            </p:cNvSpPr>
            <p:nvPr userDrawn="1"/>
          </p:nvSpPr>
          <p:spPr bwMode="auto">
            <a:xfrm>
              <a:off x="3337375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5" name="Oval 2749"/>
            <p:cNvSpPr>
              <a:spLocks noChangeArrowheads="1"/>
            </p:cNvSpPr>
            <p:nvPr userDrawn="1"/>
          </p:nvSpPr>
          <p:spPr bwMode="auto">
            <a:xfrm>
              <a:off x="3410400" y="42668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6" name="Oval 2750"/>
            <p:cNvSpPr>
              <a:spLocks noChangeArrowheads="1"/>
            </p:cNvSpPr>
            <p:nvPr userDrawn="1"/>
          </p:nvSpPr>
          <p:spPr bwMode="auto">
            <a:xfrm>
              <a:off x="3410400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7" name="Oval 2751"/>
            <p:cNvSpPr>
              <a:spLocks noChangeArrowheads="1"/>
            </p:cNvSpPr>
            <p:nvPr userDrawn="1"/>
          </p:nvSpPr>
          <p:spPr bwMode="auto">
            <a:xfrm>
              <a:off x="3483425" y="4193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8" name="Oval 2752"/>
            <p:cNvSpPr>
              <a:spLocks noChangeArrowheads="1"/>
            </p:cNvSpPr>
            <p:nvPr userDrawn="1"/>
          </p:nvSpPr>
          <p:spPr bwMode="auto">
            <a:xfrm>
              <a:off x="2683325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49" name="Oval 2753"/>
            <p:cNvSpPr>
              <a:spLocks noChangeArrowheads="1"/>
            </p:cNvSpPr>
            <p:nvPr userDrawn="1"/>
          </p:nvSpPr>
          <p:spPr bwMode="auto">
            <a:xfrm>
              <a:off x="2683325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0" name="Oval 2754"/>
            <p:cNvSpPr>
              <a:spLocks noChangeArrowheads="1"/>
            </p:cNvSpPr>
            <p:nvPr userDrawn="1"/>
          </p:nvSpPr>
          <p:spPr bwMode="auto">
            <a:xfrm>
              <a:off x="2756350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1" name="Oval 2755"/>
            <p:cNvSpPr>
              <a:spLocks noChangeArrowheads="1"/>
            </p:cNvSpPr>
            <p:nvPr userDrawn="1"/>
          </p:nvSpPr>
          <p:spPr bwMode="auto">
            <a:xfrm>
              <a:off x="2829375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2" name="Oval 2756"/>
            <p:cNvSpPr>
              <a:spLocks noChangeArrowheads="1"/>
            </p:cNvSpPr>
            <p:nvPr userDrawn="1"/>
          </p:nvSpPr>
          <p:spPr bwMode="auto">
            <a:xfrm>
              <a:off x="2902400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3" name="Oval 2757"/>
            <p:cNvSpPr>
              <a:spLocks noChangeArrowheads="1"/>
            </p:cNvSpPr>
            <p:nvPr userDrawn="1"/>
          </p:nvSpPr>
          <p:spPr bwMode="auto">
            <a:xfrm>
              <a:off x="2756350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4" name="Oval 2758"/>
            <p:cNvSpPr>
              <a:spLocks noChangeArrowheads="1"/>
            </p:cNvSpPr>
            <p:nvPr userDrawn="1"/>
          </p:nvSpPr>
          <p:spPr bwMode="auto">
            <a:xfrm>
              <a:off x="2829375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5" name="Oval 2759"/>
            <p:cNvSpPr>
              <a:spLocks noChangeArrowheads="1"/>
            </p:cNvSpPr>
            <p:nvPr userDrawn="1"/>
          </p:nvSpPr>
          <p:spPr bwMode="auto">
            <a:xfrm>
              <a:off x="2902400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6" name="Oval 2760"/>
            <p:cNvSpPr>
              <a:spLocks noChangeArrowheads="1"/>
            </p:cNvSpPr>
            <p:nvPr userDrawn="1"/>
          </p:nvSpPr>
          <p:spPr bwMode="auto">
            <a:xfrm>
              <a:off x="2683325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7" name="Oval 2761"/>
            <p:cNvSpPr>
              <a:spLocks noChangeArrowheads="1"/>
            </p:cNvSpPr>
            <p:nvPr userDrawn="1"/>
          </p:nvSpPr>
          <p:spPr bwMode="auto">
            <a:xfrm>
              <a:off x="2683325" y="50669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8" name="Oval 2762"/>
            <p:cNvSpPr>
              <a:spLocks noChangeArrowheads="1"/>
            </p:cNvSpPr>
            <p:nvPr userDrawn="1"/>
          </p:nvSpPr>
          <p:spPr bwMode="auto">
            <a:xfrm>
              <a:off x="2683325" y="51383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59" name="Oval 2763"/>
            <p:cNvSpPr>
              <a:spLocks noChangeArrowheads="1"/>
            </p:cNvSpPr>
            <p:nvPr userDrawn="1"/>
          </p:nvSpPr>
          <p:spPr bwMode="auto">
            <a:xfrm>
              <a:off x="2756350" y="51383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0" name="Oval 2764"/>
            <p:cNvSpPr>
              <a:spLocks noChangeArrowheads="1"/>
            </p:cNvSpPr>
            <p:nvPr userDrawn="1"/>
          </p:nvSpPr>
          <p:spPr bwMode="auto">
            <a:xfrm>
              <a:off x="2756350" y="50669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1" name="Oval 2765"/>
            <p:cNvSpPr>
              <a:spLocks noChangeArrowheads="1"/>
            </p:cNvSpPr>
            <p:nvPr userDrawn="1"/>
          </p:nvSpPr>
          <p:spPr bwMode="auto">
            <a:xfrm>
              <a:off x="2756350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2" name="Oval 2766"/>
            <p:cNvSpPr>
              <a:spLocks noChangeArrowheads="1"/>
            </p:cNvSpPr>
            <p:nvPr userDrawn="1"/>
          </p:nvSpPr>
          <p:spPr bwMode="auto">
            <a:xfrm>
              <a:off x="2829375" y="4993933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3" name="Oval 2767"/>
            <p:cNvSpPr>
              <a:spLocks noChangeArrowheads="1"/>
            </p:cNvSpPr>
            <p:nvPr userDrawn="1"/>
          </p:nvSpPr>
          <p:spPr bwMode="auto">
            <a:xfrm>
              <a:off x="2829375" y="50669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4" name="Oval 2768"/>
            <p:cNvSpPr>
              <a:spLocks noChangeArrowheads="1"/>
            </p:cNvSpPr>
            <p:nvPr userDrawn="1"/>
          </p:nvSpPr>
          <p:spPr bwMode="auto">
            <a:xfrm>
              <a:off x="2902400" y="50669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5" name="Oval 2769"/>
            <p:cNvSpPr>
              <a:spLocks noChangeArrowheads="1"/>
            </p:cNvSpPr>
            <p:nvPr userDrawn="1"/>
          </p:nvSpPr>
          <p:spPr bwMode="auto">
            <a:xfrm>
              <a:off x="2902400" y="4993933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6" name="Oval 2770"/>
            <p:cNvSpPr>
              <a:spLocks noChangeArrowheads="1"/>
            </p:cNvSpPr>
            <p:nvPr userDrawn="1"/>
          </p:nvSpPr>
          <p:spPr bwMode="auto">
            <a:xfrm>
              <a:off x="2902400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7" name="Oval 2771"/>
            <p:cNvSpPr>
              <a:spLocks noChangeArrowheads="1"/>
            </p:cNvSpPr>
            <p:nvPr userDrawn="1"/>
          </p:nvSpPr>
          <p:spPr bwMode="auto">
            <a:xfrm>
              <a:off x="2975425" y="492090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8" name="Oval 2772"/>
            <p:cNvSpPr>
              <a:spLocks noChangeArrowheads="1"/>
            </p:cNvSpPr>
            <p:nvPr userDrawn="1"/>
          </p:nvSpPr>
          <p:spPr bwMode="auto">
            <a:xfrm>
              <a:off x="3046863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69" name="Oval 2773"/>
            <p:cNvSpPr>
              <a:spLocks noChangeArrowheads="1"/>
            </p:cNvSpPr>
            <p:nvPr userDrawn="1"/>
          </p:nvSpPr>
          <p:spPr bwMode="auto">
            <a:xfrm>
              <a:off x="3046863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0" name="Oval 2774"/>
            <p:cNvSpPr>
              <a:spLocks noChangeArrowheads="1"/>
            </p:cNvSpPr>
            <p:nvPr userDrawn="1"/>
          </p:nvSpPr>
          <p:spPr bwMode="auto">
            <a:xfrm>
              <a:off x="3046863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1" name="Oval 2775"/>
            <p:cNvSpPr>
              <a:spLocks noChangeArrowheads="1"/>
            </p:cNvSpPr>
            <p:nvPr userDrawn="1"/>
          </p:nvSpPr>
          <p:spPr bwMode="auto">
            <a:xfrm>
              <a:off x="3119888" y="477485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2" name="Oval 2776"/>
            <p:cNvSpPr>
              <a:spLocks noChangeArrowheads="1"/>
            </p:cNvSpPr>
            <p:nvPr userDrawn="1"/>
          </p:nvSpPr>
          <p:spPr bwMode="auto">
            <a:xfrm>
              <a:off x="3119888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3" name="Oval 2777"/>
            <p:cNvSpPr>
              <a:spLocks noChangeArrowheads="1"/>
            </p:cNvSpPr>
            <p:nvPr userDrawn="1"/>
          </p:nvSpPr>
          <p:spPr bwMode="auto">
            <a:xfrm>
              <a:off x="3046863" y="47018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4" name="Oval 2778"/>
            <p:cNvSpPr>
              <a:spLocks noChangeArrowheads="1"/>
            </p:cNvSpPr>
            <p:nvPr userDrawn="1"/>
          </p:nvSpPr>
          <p:spPr bwMode="auto">
            <a:xfrm>
              <a:off x="2975425" y="47018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5" name="Oval 2779"/>
            <p:cNvSpPr>
              <a:spLocks noChangeArrowheads="1"/>
            </p:cNvSpPr>
            <p:nvPr userDrawn="1"/>
          </p:nvSpPr>
          <p:spPr bwMode="auto">
            <a:xfrm>
              <a:off x="2975425" y="4774858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6" name="Oval 2780"/>
            <p:cNvSpPr>
              <a:spLocks noChangeArrowheads="1"/>
            </p:cNvSpPr>
            <p:nvPr userDrawn="1"/>
          </p:nvSpPr>
          <p:spPr bwMode="auto">
            <a:xfrm>
              <a:off x="2975425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7" name="Oval 2781"/>
            <p:cNvSpPr>
              <a:spLocks noChangeArrowheads="1"/>
            </p:cNvSpPr>
            <p:nvPr userDrawn="1"/>
          </p:nvSpPr>
          <p:spPr bwMode="auto">
            <a:xfrm>
              <a:off x="2902400" y="484788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8" name="Oval 2782"/>
            <p:cNvSpPr>
              <a:spLocks noChangeArrowheads="1"/>
            </p:cNvSpPr>
            <p:nvPr userDrawn="1"/>
          </p:nvSpPr>
          <p:spPr bwMode="auto">
            <a:xfrm>
              <a:off x="2829375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79" name="Oval 2783"/>
            <p:cNvSpPr>
              <a:spLocks noChangeArrowheads="1"/>
            </p:cNvSpPr>
            <p:nvPr userDrawn="1"/>
          </p:nvSpPr>
          <p:spPr bwMode="auto">
            <a:xfrm>
              <a:off x="2756350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0" name="Oval 2784"/>
            <p:cNvSpPr>
              <a:spLocks noChangeArrowheads="1"/>
            </p:cNvSpPr>
            <p:nvPr userDrawn="1"/>
          </p:nvSpPr>
          <p:spPr bwMode="auto">
            <a:xfrm>
              <a:off x="2683325" y="4847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1" name="Oval 2785"/>
            <p:cNvSpPr>
              <a:spLocks noChangeArrowheads="1"/>
            </p:cNvSpPr>
            <p:nvPr userDrawn="1"/>
          </p:nvSpPr>
          <p:spPr bwMode="auto">
            <a:xfrm>
              <a:off x="2683325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2" name="Oval 2786"/>
            <p:cNvSpPr>
              <a:spLocks noChangeArrowheads="1"/>
            </p:cNvSpPr>
            <p:nvPr userDrawn="1"/>
          </p:nvSpPr>
          <p:spPr bwMode="auto">
            <a:xfrm>
              <a:off x="2756350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3" name="Oval 2787"/>
            <p:cNvSpPr>
              <a:spLocks noChangeArrowheads="1"/>
            </p:cNvSpPr>
            <p:nvPr userDrawn="1"/>
          </p:nvSpPr>
          <p:spPr bwMode="auto">
            <a:xfrm>
              <a:off x="2829375" y="492090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4" name="Oval 2788"/>
            <p:cNvSpPr>
              <a:spLocks noChangeArrowheads="1"/>
            </p:cNvSpPr>
            <p:nvPr userDrawn="1"/>
          </p:nvSpPr>
          <p:spPr bwMode="auto">
            <a:xfrm>
              <a:off x="2829375" y="5138395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5" name="Oval 2789"/>
            <p:cNvSpPr>
              <a:spLocks noChangeArrowheads="1"/>
            </p:cNvSpPr>
            <p:nvPr userDrawn="1"/>
          </p:nvSpPr>
          <p:spPr bwMode="auto">
            <a:xfrm>
              <a:off x="2683325" y="535588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6" name="Oval 2790"/>
            <p:cNvSpPr>
              <a:spLocks noChangeArrowheads="1"/>
            </p:cNvSpPr>
            <p:nvPr userDrawn="1"/>
          </p:nvSpPr>
          <p:spPr bwMode="auto">
            <a:xfrm>
              <a:off x="2683325" y="52844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7" name="Oval 2791"/>
            <p:cNvSpPr>
              <a:spLocks noChangeArrowheads="1"/>
            </p:cNvSpPr>
            <p:nvPr userDrawn="1"/>
          </p:nvSpPr>
          <p:spPr bwMode="auto">
            <a:xfrm>
              <a:off x="2756350" y="528444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8" name="Oval 2792"/>
            <p:cNvSpPr>
              <a:spLocks noChangeArrowheads="1"/>
            </p:cNvSpPr>
            <p:nvPr userDrawn="1"/>
          </p:nvSpPr>
          <p:spPr bwMode="auto">
            <a:xfrm>
              <a:off x="2756350" y="52114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89" name="Oval 2793"/>
            <p:cNvSpPr>
              <a:spLocks noChangeArrowheads="1"/>
            </p:cNvSpPr>
            <p:nvPr userDrawn="1"/>
          </p:nvSpPr>
          <p:spPr bwMode="auto">
            <a:xfrm>
              <a:off x="2683325" y="5211420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0" name="Oval 2794"/>
            <p:cNvSpPr>
              <a:spLocks noChangeArrowheads="1"/>
            </p:cNvSpPr>
            <p:nvPr userDrawn="1"/>
          </p:nvSpPr>
          <p:spPr bwMode="auto">
            <a:xfrm>
              <a:off x="6101213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1" name="Oval 2795"/>
            <p:cNvSpPr>
              <a:spLocks noChangeArrowheads="1"/>
            </p:cNvSpPr>
            <p:nvPr userDrawn="1"/>
          </p:nvSpPr>
          <p:spPr bwMode="auto">
            <a:xfrm>
              <a:off x="6101213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2" name="Oval 2796"/>
            <p:cNvSpPr>
              <a:spLocks noChangeArrowheads="1"/>
            </p:cNvSpPr>
            <p:nvPr userDrawn="1"/>
          </p:nvSpPr>
          <p:spPr bwMode="auto">
            <a:xfrm>
              <a:off x="6174238" y="2885733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3" name="Oval 2797"/>
            <p:cNvSpPr>
              <a:spLocks noChangeArrowheads="1"/>
            </p:cNvSpPr>
            <p:nvPr userDrawn="1"/>
          </p:nvSpPr>
          <p:spPr bwMode="auto">
            <a:xfrm>
              <a:off x="6174238" y="2958758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4" name="Oval 2798"/>
            <p:cNvSpPr>
              <a:spLocks noChangeArrowheads="1"/>
            </p:cNvSpPr>
            <p:nvPr userDrawn="1"/>
          </p:nvSpPr>
          <p:spPr bwMode="auto">
            <a:xfrm>
              <a:off x="6244088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5" name="Oval 2799"/>
            <p:cNvSpPr>
              <a:spLocks noChangeArrowheads="1"/>
            </p:cNvSpPr>
            <p:nvPr userDrawn="1"/>
          </p:nvSpPr>
          <p:spPr bwMode="auto">
            <a:xfrm>
              <a:off x="6244088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6" name="Oval 2800"/>
            <p:cNvSpPr>
              <a:spLocks noChangeArrowheads="1"/>
            </p:cNvSpPr>
            <p:nvPr userDrawn="1"/>
          </p:nvSpPr>
          <p:spPr bwMode="auto">
            <a:xfrm>
              <a:off x="6317113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7" name="Oval 2801"/>
            <p:cNvSpPr>
              <a:spLocks noChangeArrowheads="1"/>
            </p:cNvSpPr>
            <p:nvPr userDrawn="1"/>
          </p:nvSpPr>
          <p:spPr bwMode="auto">
            <a:xfrm>
              <a:off x="6317113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8" name="Oval 2802"/>
            <p:cNvSpPr>
              <a:spLocks noChangeArrowheads="1"/>
            </p:cNvSpPr>
            <p:nvPr userDrawn="1"/>
          </p:nvSpPr>
          <p:spPr bwMode="auto">
            <a:xfrm>
              <a:off x="6390138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99" name="Oval 2803"/>
            <p:cNvSpPr>
              <a:spLocks noChangeArrowheads="1"/>
            </p:cNvSpPr>
            <p:nvPr userDrawn="1"/>
          </p:nvSpPr>
          <p:spPr bwMode="auto">
            <a:xfrm>
              <a:off x="6390138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600" name="Oval 2804"/>
            <p:cNvSpPr>
              <a:spLocks noChangeArrowheads="1"/>
            </p:cNvSpPr>
            <p:nvPr userDrawn="1"/>
          </p:nvSpPr>
          <p:spPr bwMode="auto">
            <a:xfrm>
              <a:off x="6463163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601" name="Oval 2805"/>
            <p:cNvSpPr>
              <a:spLocks noChangeArrowheads="1"/>
            </p:cNvSpPr>
            <p:nvPr userDrawn="1"/>
          </p:nvSpPr>
          <p:spPr bwMode="auto">
            <a:xfrm>
              <a:off x="6463163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602" name="Oval 2806"/>
            <p:cNvSpPr>
              <a:spLocks noChangeArrowheads="1"/>
            </p:cNvSpPr>
            <p:nvPr userDrawn="1"/>
          </p:nvSpPr>
          <p:spPr bwMode="auto">
            <a:xfrm>
              <a:off x="6536188" y="288573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603" name="Oval 2807"/>
            <p:cNvSpPr>
              <a:spLocks noChangeArrowheads="1"/>
            </p:cNvSpPr>
            <p:nvPr userDrawn="1"/>
          </p:nvSpPr>
          <p:spPr bwMode="auto">
            <a:xfrm>
              <a:off x="6536188" y="2958758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47134" y="4876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3B5A117-B3F3-4A6B-AEB0-FC48B904FD58}" type="datetime1">
              <a:rPr lang="nl-BE" smtClean="0"/>
              <a:t>28/02/2020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566" y="6571626"/>
            <a:ext cx="4714504" cy="162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703" y="6558435"/>
            <a:ext cx="822595" cy="175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E87BE9B-DD6A-43A9-B5A3-7918070A8AD7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5608" name="Picture 560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88" y="6389513"/>
            <a:ext cx="852864" cy="368451"/>
          </a:xfrm>
          <a:prstGeom prst="rect">
            <a:avLst/>
          </a:prstGeom>
        </p:spPr>
      </p:pic>
      <p:pic>
        <p:nvPicPr>
          <p:cNvPr id="5609" name="Picture 560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" y="6633382"/>
            <a:ext cx="2101932" cy="1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16" r:id="rId4"/>
    <p:sldLayoutId id="2147483810" r:id="rId5"/>
    <p:sldLayoutId id="214748381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 spc="-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400"/>
        </a:spcBef>
        <a:buClr>
          <a:schemeClr val="accent1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Clr>
          <a:schemeClr val="accent1"/>
        </a:buClr>
        <a:buSzPct val="110000"/>
        <a:buFont typeface="Arial" pitchFamily="34" charset="0"/>
        <a:buChar char="•"/>
        <a:defRPr sz="28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Clr>
          <a:schemeClr val="accent1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Clr>
          <a:schemeClr val="accent1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00"/>
        </a:spcBef>
        <a:buClr>
          <a:schemeClr val="accent1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dd67f029-6656-485a-a99a-b9ac4ad53c7b?channelId=5c5410a2-6198-459b-916d-49c35ec57d7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Soudagum Hydro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April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9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Guidelines</a:t>
            </a:r>
            <a:endParaRPr lang="nl-B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93465"/>
              </p:ext>
            </p:extLst>
          </p:nvPr>
        </p:nvGraphicFramePr>
        <p:xfrm>
          <a:off x="254643" y="1183512"/>
          <a:ext cx="8623139" cy="511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10</a:t>
            </a:fld>
            <a:endParaRPr lang="nl-BE"/>
          </a:p>
        </p:txBody>
      </p:sp>
      <p:pic>
        <p:nvPicPr>
          <p:cNvPr id="4100" name="Picture 4" descr="Afbeeldingsresultaat voor Info symbool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4" y="5422670"/>
            <a:ext cx="643078" cy="643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79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Tools &amp; </a:t>
            </a:r>
            <a:r>
              <a:rPr lang="fr-BE" dirty="0" err="1"/>
              <a:t>Cleaning</a:t>
            </a:r>
            <a:r>
              <a:rPr lang="fr-BE" dirty="0"/>
              <a:t> </a:t>
            </a:r>
            <a:r>
              <a:rPr lang="fr-BE" dirty="0" err="1"/>
              <a:t>material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During</a:t>
            </a:r>
            <a:r>
              <a:rPr lang="fr-BE" dirty="0"/>
              <a:t> application:</a:t>
            </a:r>
          </a:p>
          <a:p>
            <a:pPr lvl="1"/>
            <a:endParaRPr lang="fr-BE" sz="3000" dirty="0">
              <a:solidFill>
                <a:schemeClr val="tx1"/>
              </a:solidFill>
            </a:endParaRPr>
          </a:p>
          <a:p>
            <a:pPr lvl="1"/>
            <a:r>
              <a:rPr lang="fr-BE" sz="3000" dirty="0">
                <a:solidFill>
                  <a:schemeClr val="tx1"/>
                </a:solidFill>
              </a:rPr>
              <a:t>Roller or Brush</a:t>
            </a:r>
          </a:p>
          <a:p>
            <a:pPr marL="0" indent="0">
              <a:buNone/>
            </a:pPr>
            <a:endParaRPr lang="fr-BE" sz="3400" dirty="0"/>
          </a:p>
          <a:p>
            <a:pPr marL="0" indent="0">
              <a:buNone/>
            </a:pPr>
            <a:r>
              <a:rPr lang="fr-BE" sz="3400" dirty="0" err="1"/>
              <a:t>Cleaning</a:t>
            </a:r>
            <a:r>
              <a:rPr lang="fr-BE" sz="3400" dirty="0"/>
              <a:t>:</a:t>
            </a:r>
          </a:p>
          <a:p>
            <a:pPr lvl="1"/>
            <a:endParaRPr lang="fr-BE" sz="3000" dirty="0">
              <a:solidFill>
                <a:schemeClr val="tx1"/>
              </a:solidFill>
            </a:endParaRPr>
          </a:p>
          <a:p>
            <a:pPr lvl="1"/>
            <a:r>
              <a:rPr lang="fr-BE" sz="3000" dirty="0">
                <a:solidFill>
                  <a:schemeClr val="tx1"/>
                </a:solidFill>
              </a:rPr>
              <a:t>If not </a:t>
            </a:r>
            <a:r>
              <a:rPr lang="fr-BE" sz="3000" dirty="0" err="1">
                <a:solidFill>
                  <a:schemeClr val="tx1"/>
                </a:solidFill>
              </a:rPr>
              <a:t>cured</a:t>
            </a:r>
            <a:r>
              <a:rPr lang="fr-BE" sz="3000" dirty="0">
                <a:solidFill>
                  <a:schemeClr val="tx1"/>
                </a:solidFill>
              </a:rPr>
              <a:t> 	</a:t>
            </a:r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 use </a:t>
            </a:r>
            <a:r>
              <a:rPr lang="fr-BE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Soudal</a:t>
            </a:r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 Surface Cleaner</a:t>
            </a:r>
          </a:p>
          <a:p>
            <a:pPr lvl="1"/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If </a:t>
            </a:r>
            <a:r>
              <a:rPr lang="fr-BE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cured</a:t>
            </a:r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 	 </a:t>
            </a:r>
            <a:r>
              <a:rPr lang="fr-BE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can</a:t>
            </a:r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only</a:t>
            </a:r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be</a:t>
            </a:r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removed</a:t>
            </a:r>
            <a:r>
              <a:rPr lang="fr-BE" sz="3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sz="3000" dirty="0" err="1">
                <a:solidFill>
                  <a:schemeClr val="tx1"/>
                </a:solidFill>
                <a:sym typeface="Wingdings" panose="05000000000000000000" pitchFamily="2" charset="2"/>
              </a:rPr>
              <a:t>mechanically</a:t>
            </a:r>
            <a:endParaRPr lang="fr-BE" sz="3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883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POS - Materials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51" y="1253766"/>
            <a:ext cx="8422849" cy="4872398"/>
          </a:xfrm>
        </p:spPr>
        <p:txBody>
          <a:bodyPr>
            <a:normAutofit fontScale="77500" lnSpcReduction="20000"/>
          </a:bodyPr>
          <a:lstStyle/>
          <a:p>
            <a:r>
              <a:rPr lang="fr-BE" sz="2500" dirty="0" err="1"/>
              <a:t>Movie</a:t>
            </a:r>
            <a:endParaRPr lang="fr-BE" sz="2500" dirty="0"/>
          </a:p>
          <a:p>
            <a:endParaRPr lang="fr-BE" sz="2500" dirty="0"/>
          </a:p>
          <a:p>
            <a:r>
              <a:rPr lang="fr-BE" sz="2500" dirty="0"/>
              <a:t>Water Module Display</a:t>
            </a:r>
          </a:p>
          <a:p>
            <a:endParaRPr lang="fr-BE" sz="2500" dirty="0"/>
          </a:p>
          <a:p>
            <a:r>
              <a:rPr lang="fr-BE" sz="2500" dirty="0"/>
              <a:t>TDS</a:t>
            </a:r>
          </a:p>
          <a:p>
            <a:endParaRPr lang="fr-BE" sz="2500" dirty="0"/>
          </a:p>
          <a:p>
            <a:r>
              <a:rPr lang="fr-BE" sz="2500" dirty="0" err="1"/>
              <a:t>Bucket</a:t>
            </a:r>
            <a:r>
              <a:rPr lang="fr-BE" sz="2500" dirty="0"/>
              <a:t> labels</a:t>
            </a:r>
          </a:p>
          <a:p>
            <a:pPr marL="0" indent="0">
              <a:buNone/>
            </a:pPr>
            <a:endParaRPr lang="fr-BE" sz="2500" dirty="0"/>
          </a:p>
          <a:p>
            <a:r>
              <a:rPr lang="fr-BE" sz="2500" dirty="0"/>
              <a:t>3-folded Flyer (NL / FR)</a:t>
            </a:r>
          </a:p>
          <a:p>
            <a:pPr marL="0" indent="0">
              <a:buNone/>
            </a:pPr>
            <a:endParaRPr lang="fr-BE" sz="2500" dirty="0"/>
          </a:p>
          <a:p>
            <a:r>
              <a:rPr lang="fr-BE" sz="2500" dirty="0" err="1"/>
              <a:t>Sample</a:t>
            </a:r>
            <a:r>
              <a:rPr lang="fr-BE" sz="2500" dirty="0"/>
              <a:t> </a:t>
            </a:r>
            <a:r>
              <a:rPr lang="fr-BE" sz="2500" dirty="0" err="1"/>
              <a:t>Card</a:t>
            </a:r>
            <a:r>
              <a:rPr lang="fr-BE" sz="2500" dirty="0"/>
              <a:t> (NL / FR)</a:t>
            </a:r>
          </a:p>
          <a:p>
            <a:pPr marL="0" indent="0">
              <a:buNone/>
            </a:pPr>
            <a:endParaRPr lang="fr-BE" sz="2500" dirty="0"/>
          </a:p>
          <a:p>
            <a:r>
              <a:rPr lang="fr-BE" sz="2500" dirty="0" err="1"/>
              <a:t>Pylon</a:t>
            </a:r>
            <a:r>
              <a:rPr lang="fr-BE" sz="2500" dirty="0"/>
              <a:t> (</a:t>
            </a:r>
            <a:r>
              <a:rPr lang="fr-BE" sz="2500" dirty="0" err="1"/>
              <a:t>with</a:t>
            </a:r>
            <a:r>
              <a:rPr lang="fr-BE" sz="2500" dirty="0"/>
              <a:t> </a:t>
            </a:r>
            <a:r>
              <a:rPr lang="fr-BE" sz="2500" dirty="0" err="1"/>
              <a:t>side</a:t>
            </a:r>
            <a:r>
              <a:rPr lang="fr-BE" sz="2500" dirty="0"/>
              <a:t> panel)</a:t>
            </a:r>
          </a:p>
          <a:p>
            <a:pPr marL="0" indent="0">
              <a:buNone/>
            </a:pPr>
            <a:endParaRPr lang="fr-BE" sz="2500" dirty="0"/>
          </a:p>
          <a:p>
            <a:r>
              <a:rPr lang="fr-BE" sz="2500" dirty="0" err="1"/>
              <a:t>Pallet</a:t>
            </a:r>
            <a:r>
              <a:rPr lang="fr-BE" sz="2500" dirty="0"/>
              <a:t> (</a:t>
            </a:r>
            <a:r>
              <a:rPr lang="fr-BE" sz="2500" dirty="0" err="1"/>
              <a:t>with</a:t>
            </a:r>
            <a:r>
              <a:rPr lang="fr-BE" sz="2500" dirty="0"/>
              <a:t> </a:t>
            </a:r>
            <a:r>
              <a:rPr lang="fr-BE" sz="2500" dirty="0" err="1"/>
              <a:t>products</a:t>
            </a:r>
            <a:r>
              <a:rPr lang="fr-BE" sz="2500" dirty="0"/>
              <a:t>)</a:t>
            </a:r>
          </a:p>
          <a:p>
            <a:endParaRPr lang="fr-BE" sz="2500" dirty="0"/>
          </a:p>
          <a:p>
            <a:r>
              <a:rPr lang="fr-BE" sz="2500" dirty="0"/>
              <a:t>Sales </a:t>
            </a:r>
            <a:r>
              <a:rPr lang="fr-BE" sz="2500" dirty="0" err="1"/>
              <a:t>Leaflet</a:t>
            </a:r>
            <a:r>
              <a:rPr lang="fr-BE" sz="2500" dirty="0"/>
              <a:t> (NL / FR)</a:t>
            </a:r>
            <a:endParaRPr lang="nl-BE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83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Movie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13</a:t>
            </a:fld>
            <a:endParaRPr lang="nl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50C9B-7264-481F-A9F6-3D2C944A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6649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MOVIE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99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POS – Water Module Display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14</a:t>
            </a:fld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E1E34-3235-4A8C-9882-50AECC7B9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9" y="1333500"/>
            <a:ext cx="3017520" cy="419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DDCCEC-9745-4FEE-A4CA-1445C38E6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51" y="1152130"/>
            <a:ext cx="2573454" cy="51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5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15</a:t>
            </a:fld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358154" y="5872580"/>
            <a:ext cx="8461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400" dirty="0"/>
          </a:p>
          <a:p>
            <a:endParaRPr lang="nl-BE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133"/>
            <a:ext cx="3015086" cy="42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87" y="1542134"/>
            <a:ext cx="2993548" cy="42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35" y="1542134"/>
            <a:ext cx="2984091" cy="42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0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Bucket</a:t>
            </a:r>
            <a:r>
              <a:rPr lang="fr-BE" dirty="0"/>
              <a:t> labels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16</a:t>
            </a:fld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79" y="1223117"/>
            <a:ext cx="5625297" cy="25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0476" y="4279424"/>
            <a:ext cx="18635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b="1" dirty="0"/>
              <a:t>10KG</a:t>
            </a:r>
            <a:r>
              <a:rPr lang="fr-BE" sz="1400" dirty="0"/>
              <a:t> </a:t>
            </a:r>
          </a:p>
          <a:p>
            <a:pPr algn="r"/>
            <a:endParaRPr lang="fr-BE" sz="1400" dirty="0"/>
          </a:p>
          <a:p>
            <a:pPr algn="r"/>
            <a:r>
              <a:rPr lang="fr-BE" sz="1400" dirty="0"/>
              <a:t>(IFSP): 131631-LAB                            (DFE): 131632-LAB </a:t>
            </a:r>
          </a:p>
          <a:p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7280475" y="5263599"/>
            <a:ext cx="18635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b="1" dirty="0"/>
              <a:t>5KG</a:t>
            </a:r>
          </a:p>
          <a:p>
            <a:pPr algn="r"/>
            <a:endParaRPr lang="fr-BE" sz="1400" dirty="0"/>
          </a:p>
          <a:p>
            <a:pPr algn="r"/>
            <a:r>
              <a:rPr lang="fr-BE" sz="1400" dirty="0"/>
              <a:t>(IFSP): 131633-LAB                           (DFE): 131634-LAB </a:t>
            </a:r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79" y="3780650"/>
            <a:ext cx="5625297" cy="252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3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Bucket</a:t>
            </a:r>
            <a:r>
              <a:rPr lang="fr-BE" dirty="0"/>
              <a:t> Labels: Top label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17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4896091" y="5263599"/>
            <a:ext cx="4247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b="1" dirty="0"/>
              <a:t>1KG</a:t>
            </a:r>
          </a:p>
          <a:p>
            <a:pPr algn="r"/>
            <a:endParaRPr lang="fr-BE" sz="1400" dirty="0"/>
          </a:p>
          <a:p>
            <a:pPr algn="r"/>
            <a:r>
              <a:rPr lang="fr-BE" sz="1400" dirty="0"/>
              <a:t>(IFSP): ONTW2197 IT_FR_SP_PT </a:t>
            </a:r>
          </a:p>
          <a:p>
            <a:pPr algn="r"/>
            <a:r>
              <a:rPr lang="fr-BE" sz="1400" dirty="0"/>
              <a:t>(DFE): ONTW2197 NL_FR_EN_DE </a:t>
            </a:r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350"/>
            <a:ext cx="4479402" cy="29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99" y="1773812"/>
            <a:ext cx="4506600" cy="296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7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Bucket</a:t>
            </a:r>
            <a:r>
              <a:rPr lang="fr-BE" dirty="0"/>
              <a:t> Labels: Label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18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03" y="1273216"/>
            <a:ext cx="5162166" cy="213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03" y="3408444"/>
            <a:ext cx="5162166" cy="26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4177" y="3408444"/>
            <a:ext cx="1689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err="1"/>
              <a:t>Ref</a:t>
            </a:r>
            <a:r>
              <a:rPr lang="fr-BE" dirty="0"/>
              <a:t>.:</a:t>
            </a:r>
          </a:p>
          <a:p>
            <a:pPr algn="r"/>
            <a:endParaRPr lang="fr-BE" dirty="0"/>
          </a:p>
          <a:p>
            <a:pPr algn="r"/>
            <a:r>
              <a:rPr lang="fr-BE" dirty="0"/>
              <a:t>ISPF: 134178 – ZTRA</a:t>
            </a:r>
          </a:p>
          <a:p>
            <a:pPr algn="r"/>
            <a:endParaRPr lang="fr-BE" dirty="0"/>
          </a:p>
          <a:p>
            <a:pPr algn="r"/>
            <a:r>
              <a:rPr lang="fr-BE" dirty="0"/>
              <a:t>DFE: 134553 –ZTRA</a:t>
            </a:r>
          </a:p>
          <a:p>
            <a:pPr algn="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936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3-folded flyer (NL / FR)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19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7286502" y="4885683"/>
            <a:ext cx="18574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 err="1"/>
              <a:t>Ref</a:t>
            </a:r>
            <a:r>
              <a:rPr lang="fr-BE" sz="1400" dirty="0"/>
              <a:t>.</a:t>
            </a:r>
          </a:p>
          <a:p>
            <a:pPr algn="r"/>
            <a:endParaRPr lang="fr-BE" sz="1400" dirty="0"/>
          </a:p>
          <a:p>
            <a:pPr algn="r"/>
            <a:r>
              <a:rPr lang="fr-BE" sz="1400" dirty="0"/>
              <a:t>(NL): 134405-FOL</a:t>
            </a:r>
          </a:p>
          <a:p>
            <a:pPr algn="r"/>
            <a:r>
              <a:rPr lang="fr-BE" sz="1400" dirty="0"/>
              <a:t>(FR): 134512-FOL</a:t>
            </a:r>
          </a:p>
          <a:p>
            <a:pPr algn="r"/>
            <a:r>
              <a:rPr lang="fr-BE" sz="1400" dirty="0"/>
              <a:t>(EN): 134640-FOL</a:t>
            </a:r>
          </a:p>
          <a:p>
            <a:pPr algn="r"/>
            <a:endParaRPr lang="fr-BE" sz="1400" dirty="0"/>
          </a:p>
          <a:p>
            <a:endParaRPr lang="nl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81" y="1145894"/>
            <a:ext cx="1822045" cy="25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25" y="1145894"/>
            <a:ext cx="1818249" cy="25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74" y="1145894"/>
            <a:ext cx="1812900" cy="25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81" y="3719532"/>
            <a:ext cx="1825062" cy="25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25" y="3719532"/>
            <a:ext cx="1826183" cy="25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74" y="3719532"/>
            <a:ext cx="1826182" cy="25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7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2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:\•LOGO\S\SoudaGumHydro_icons\icons_SoudaGumHyd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65" y="1783155"/>
            <a:ext cx="3112014" cy="15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42" y="3411879"/>
            <a:ext cx="1147337" cy="10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76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Sample</a:t>
            </a:r>
            <a:r>
              <a:rPr lang="fr-BE" dirty="0"/>
              <a:t> </a:t>
            </a:r>
            <a:r>
              <a:rPr lang="fr-BE" dirty="0" err="1"/>
              <a:t>Card</a:t>
            </a:r>
            <a:r>
              <a:rPr lang="fr-BE" dirty="0"/>
              <a:t> (NL / FR)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20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7060557" y="5316570"/>
            <a:ext cx="2083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 err="1"/>
              <a:t>Ref</a:t>
            </a:r>
            <a:r>
              <a:rPr lang="fr-BE" sz="1400" dirty="0"/>
              <a:t>.</a:t>
            </a:r>
          </a:p>
          <a:p>
            <a:pPr algn="r"/>
            <a:endParaRPr lang="fr-BE" sz="1400" dirty="0"/>
          </a:p>
          <a:p>
            <a:pPr algn="r"/>
            <a:r>
              <a:rPr lang="fr-BE" sz="1400" dirty="0"/>
              <a:t>(NL / FR): 134541-FOL</a:t>
            </a:r>
          </a:p>
          <a:p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-185977" y="5486264"/>
            <a:ext cx="20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BE" sz="1400" dirty="0"/>
          </a:p>
          <a:p>
            <a:pPr algn="r"/>
            <a:endParaRPr lang="fr-BE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48" y="1355264"/>
            <a:ext cx="2114737" cy="21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85" y="1355263"/>
            <a:ext cx="2134737" cy="21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22" y="1376363"/>
            <a:ext cx="2143920" cy="21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46" y="3530279"/>
            <a:ext cx="2184279" cy="220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84" y="3530278"/>
            <a:ext cx="2164006" cy="22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22" y="3530278"/>
            <a:ext cx="2143920" cy="22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5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Pylon</a:t>
            </a:r>
            <a:r>
              <a:rPr lang="fr-BE" dirty="0"/>
              <a:t> (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side</a:t>
            </a:r>
            <a:r>
              <a:rPr lang="fr-BE" dirty="0"/>
              <a:t> panel)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21</a:t>
            </a:fld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5729467" y="5486399"/>
            <a:ext cx="3188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400" dirty="0" err="1"/>
              <a:t>Ref</a:t>
            </a:r>
            <a:r>
              <a:rPr lang="fr-BE" sz="1400" dirty="0"/>
              <a:t>.</a:t>
            </a:r>
          </a:p>
          <a:p>
            <a:pPr algn="r"/>
            <a:endParaRPr lang="fr-BE" sz="1400" dirty="0"/>
          </a:p>
          <a:p>
            <a:pPr algn="r"/>
            <a:r>
              <a:rPr lang="fr-BE" sz="1400" dirty="0"/>
              <a:t>(NL / FR): 134510-OTH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5" y="2176040"/>
            <a:ext cx="3690232" cy="303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74" y="1053296"/>
            <a:ext cx="1594413" cy="527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9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Pallet</a:t>
            </a:r>
            <a:r>
              <a:rPr lang="fr-BE" dirty="0"/>
              <a:t> package (40cm x 60cm)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22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393538" y="1329524"/>
            <a:ext cx="2349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Included</a:t>
            </a:r>
            <a:r>
              <a:rPr lang="fr-BE" sz="1400" dirty="0"/>
              <a:t>:</a:t>
            </a:r>
          </a:p>
          <a:p>
            <a:endParaRPr lang="fr-BE" sz="1400" dirty="0"/>
          </a:p>
          <a:p>
            <a:pPr marL="285750" indent="-285750">
              <a:buFontTx/>
              <a:buChar char="-"/>
            </a:pPr>
            <a:r>
              <a:rPr lang="fr-BE" sz="1400" dirty="0" err="1"/>
              <a:t>Pallet</a:t>
            </a:r>
            <a:r>
              <a:rPr lang="fr-BE" sz="1400" dirty="0"/>
              <a:t> (40x60)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3x 10KG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8x 5KG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1x </a:t>
            </a:r>
            <a:r>
              <a:rPr lang="fr-BE" sz="1400" dirty="0" err="1"/>
              <a:t>Pylon</a:t>
            </a:r>
            <a:r>
              <a:rPr lang="fr-BE" sz="1400" dirty="0"/>
              <a:t> + </a:t>
            </a:r>
            <a:r>
              <a:rPr lang="fr-BE" sz="1400" dirty="0" err="1"/>
              <a:t>Sidebanner</a:t>
            </a:r>
            <a:endParaRPr lang="fr-BE" sz="1400" dirty="0"/>
          </a:p>
          <a:p>
            <a:pPr marL="285750" indent="-285750">
              <a:buFontTx/>
              <a:buChar char="-"/>
            </a:pPr>
            <a:r>
              <a:rPr lang="fr-BE" sz="1400" dirty="0"/>
              <a:t>50x Brochure NL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50x Brochure FR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538" y="3353860"/>
            <a:ext cx="1458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Ref</a:t>
            </a:r>
            <a:r>
              <a:rPr lang="fr-BE" sz="1400" dirty="0"/>
              <a:t>.:</a:t>
            </a:r>
          </a:p>
          <a:p>
            <a:endParaRPr lang="fr-BE" sz="1400" dirty="0"/>
          </a:p>
          <a:p>
            <a:r>
              <a:rPr lang="fr-BE" sz="1400" dirty="0"/>
              <a:t>134554 - OTH</a:t>
            </a:r>
            <a:endParaRPr lang="nl-BE" sz="1400" dirty="0"/>
          </a:p>
        </p:txBody>
      </p:sp>
      <p:pic>
        <p:nvPicPr>
          <p:cNvPr id="2050" name="Picture 2" descr="M:\•C4D\C4D_0183_ToonbankDisplay_Vochtwering\i\C4D_0183_Pallet-Totem_Vochtwe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38" y="1145893"/>
            <a:ext cx="2355331" cy="51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5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Sales </a:t>
            </a:r>
            <a:r>
              <a:rPr lang="fr-BE" dirty="0" err="1"/>
              <a:t>Leaflet</a:t>
            </a:r>
            <a:r>
              <a:rPr lang="fr-BE" dirty="0"/>
              <a:t> (NL / FR)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23</a:t>
            </a:fld>
            <a:endParaRPr lang="nl-B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73" y="1346478"/>
            <a:ext cx="3507128" cy="49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6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05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55"/>
            <a:ext cx="91334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3</a:t>
            </a:fld>
            <a:endParaRPr lang="nl-BE"/>
          </a:p>
        </p:txBody>
      </p:sp>
      <p:pic>
        <p:nvPicPr>
          <p:cNvPr id="1027" name="Picture 3" descr="M:\•LOGO\S\SoudaGumHydro_icons\icons_SoudaGumHyd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65" y="4480056"/>
            <a:ext cx="3112014" cy="15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6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Soudagum Hydro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64252" cy="4525963"/>
          </a:xfrm>
        </p:spPr>
        <p:txBody>
          <a:bodyPr>
            <a:normAutofit fontScale="92500" lnSpcReduction="10000"/>
          </a:bodyPr>
          <a:lstStyle/>
          <a:p>
            <a:r>
              <a:rPr lang="nl-BE" sz="2000" dirty="0"/>
              <a:t>O</a:t>
            </a:r>
            <a:r>
              <a:rPr lang="en-US" sz="2000" dirty="0"/>
              <a:t>ne-component, solvent-free, Hybrid </a:t>
            </a:r>
            <a:r>
              <a:rPr lang="nl-BE" sz="2000" dirty="0"/>
              <a:t>Polymer waterproof coating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W</a:t>
            </a:r>
            <a:r>
              <a:rPr lang="en-US" sz="2000" dirty="0" err="1"/>
              <a:t>aterproofing</a:t>
            </a:r>
            <a:r>
              <a:rPr lang="en-US" sz="2000" dirty="0"/>
              <a:t> product for horizontal and vertical surfaces</a:t>
            </a: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Waterproof Hybrid membrane</a:t>
            </a:r>
          </a:p>
          <a:p>
            <a:endParaRPr lang="fr-BE" sz="2000" dirty="0"/>
          </a:p>
          <a:p>
            <a:r>
              <a:rPr lang="fr-BE" sz="2000" dirty="0"/>
              <a:t>Pack options:</a:t>
            </a:r>
          </a:p>
          <a:p>
            <a:endParaRPr lang="fr-BE" sz="2000" dirty="0"/>
          </a:p>
          <a:p>
            <a:pPr lvl="1"/>
            <a:r>
              <a:rPr lang="fr-BE" sz="2000" dirty="0"/>
              <a:t>134553 - 1KG </a:t>
            </a:r>
            <a:r>
              <a:rPr lang="fr-BE" sz="2000" dirty="0" err="1"/>
              <a:t>Repair</a:t>
            </a:r>
            <a:r>
              <a:rPr lang="fr-BE" sz="2000" dirty="0"/>
              <a:t> Kit </a:t>
            </a:r>
          </a:p>
          <a:p>
            <a:pPr lvl="2"/>
            <a:r>
              <a:rPr lang="fr-BE" sz="1600" dirty="0"/>
              <a:t>2 x 0.5kg </a:t>
            </a:r>
            <a:r>
              <a:rPr lang="fr-BE" sz="1600" dirty="0" err="1"/>
              <a:t>foilpacks</a:t>
            </a:r>
            <a:r>
              <a:rPr lang="fr-BE" sz="1600" dirty="0"/>
              <a:t>, 1 </a:t>
            </a:r>
            <a:r>
              <a:rPr lang="fr-BE" sz="1600" dirty="0" err="1"/>
              <a:t>mixing</a:t>
            </a:r>
            <a:r>
              <a:rPr lang="fr-BE" sz="1600" dirty="0"/>
              <a:t> box, 1 </a:t>
            </a:r>
            <a:r>
              <a:rPr lang="fr-BE" sz="1600" dirty="0" err="1"/>
              <a:t>brush</a:t>
            </a:r>
            <a:r>
              <a:rPr lang="fr-BE" sz="1600" dirty="0"/>
              <a:t>, 1 </a:t>
            </a:r>
            <a:r>
              <a:rPr lang="fr-BE" sz="1600" dirty="0" err="1"/>
              <a:t>fleece</a:t>
            </a:r>
            <a:r>
              <a:rPr lang="fr-BE" sz="1600" dirty="0"/>
              <a:t> (30x15cm) and a pair of protective </a:t>
            </a:r>
            <a:r>
              <a:rPr lang="fr-BE" sz="1600" dirty="0" err="1"/>
              <a:t>gloves</a:t>
            </a:r>
            <a:endParaRPr lang="fr-BE" sz="1600" dirty="0"/>
          </a:p>
          <a:p>
            <a:pPr lvl="1"/>
            <a:endParaRPr lang="fr-BE" sz="2000" dirty="0"/>
          </a:p>
          <a:p>
            <a:pPr lvl="1"/>
            <a:r>
              <a:rPr lang="fr-BE" sz="2000" dirty="0"/>
              <a:t>131634 - 5KG </a:t>
            </a:r>
            <a:r>
              <a:rPr lang="fr-BE" sz="2000" dirty="0" err="1"/>
              <a:t>Bucket</a:t>
            </a:r>
            <a:r>
              <a:rPr lang="fr-BE" sz="2000" dirty="0"/>
              <a:t> – 5kg bag in </a:t>
            </a:r>
            <a:r>
              <a:rPr lang="fr-BE" sz="2000" dirty="0" err="1"/>
              <a:t>bucket</a:t>
            </a:r>
            <a:r>
              <a:rPr lang="fr-BE" sz="2000" dirty="0"/>
              <a:t> </a:t>
            </a:r>
          </a:p>
          <a:p>
            <a:pPr lvl="1"/>
            <a:endParaRPr lang="fr-BE" sz="2000" dirty="0"/>
          </a:p>
          <a:p>
            <a:pPr lvl="1"/>
            <a:r>
              <a:rPr lang="fr-BE" sz="2000" dirty="0"/>
              <a:t>131632 - 10KG </a:t>
            </a:r>
            <a:r>
              <a:rPr lang="fr-BE" sz="2000" dirty="0" err="1"/>
              <a:t>Bucket</a:t>
            </a:r>
            <a:r>
              <a:rPr lang="fr-BE" sz="2000" dirty="0"/>
              <a:t> – 2 x 5kg </a:t>
            </a:r>
            <a:r>
              <a:rPr lang="fr-BE" sz="2000" dirty="0" err="1"/>
              <a:t>bags</a:t>
            </a:r>
            <a:r>
              <a:rPr lang="fr-BE" sz="2000" dirty="0"/>
              <a:t> in </a:t>
            </a:r>
            <a:r>
              <a:rPr lang="fr-BE" sz="2000" dirty="0" err="1"/>
              <a:t>bucket</a:t>
            </a:r>
            <a:endParaRPr lang="nl-BE" sz="2000" dirty="0"/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69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Benefits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Ready to use, one component, no mixing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Low viscous product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Solvent-free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500" dirty="0" err="1"/>
              <a:t>Isocyanate</a:t>
            </a:r>
            <a:r>
              <a:rPr lang="en-US" sz="2500" dirty="0"/>
              <a:t>-free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Can be applied in 2 layers (1mm thickness/layer)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Water-vapor permeable – lets surfaces breathe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10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Features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Good temperature resistance (-40°C up to +80°C)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Rain resistant, 2 hours after application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Crack-bridging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Resistance to chemicals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UV and weathering resistance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Can be painted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Cures at room temperature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Short drying times (Ca. 3h / 1mm thickness)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2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Substrates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342" y="1600200"/>
            <a:ext cx="2899458" cy="4525963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 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7</a:t>
            </a:fld>
            <a:endParaRPr lang="nl-BE"/>
          </a:p>
        </p:txBody>
      </p:sp>
      <p:pic>
        <p:nvPicPr>
          <p:cNvPr id="8" name="Picture 13" descr="M:\ •SAP\FOL\134000-134999-FOL\134405-FOL_SoudaGumHydro_Flyer_3xA5\Links\G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6" y="4801872"/>
            <a:ext cx="1886673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M:\ •SAP\FOL\134000-134999-FOL\134405-FOL_SoudaGumHydro_Flyer_3xA5\Links\PV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7" y="3098775"/>
            <a:ext cx="1874406" cy="13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M:\ •SAP\FOL\134000-134999-FOL\134405-FOL_SoudaGumHydro_Flyer_3xA5\Links\W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5" y="1314246"/>
            <a:ext cx="1874407" cy="14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:\ •SAP\FOL\134000-134999-FOL\134405-FOL_SoudaGumHydro_Flyer_3xA5\Links\zi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3" y="4801871"/>
            <a:ext cx="1883701" cy="13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M:\ •SAP\FOL\134000-134999-FOL\134405-FOL_SoudaGumHydro_Flyer_3xA5\Links\21-12-2016 - shutterstock_4488666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4" y="3098775"/>
            <a:ext cx="1895622" cy="1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M:\ •SAP\FOL\134000-134999-FOL\134405-FOL_SoudaGumHydro_Flyer_3xA5\Links\48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4" y="1327847"/>
            <a:ext cx="1883701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Afbeeldingsresultaat voor Alumini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3" y="3098772"/>
            <a:ext cx="1874407" cy="13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Afbeeldingsresultaat voor Chap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4" y="1327847"/>
            <a:ext cx="1874407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Afbeeldingsresultaat voor ABS materi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4" y="4801872"/>
            <a:ext cx="1874407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400799" y="1134319"/>
            <a:ext cx="2581154" cy="5278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Wood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Masonry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Screed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PVC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Metal</a:t>
            </a:r>
          </a:p>
          <a:p>
            <a:pPr fontAlgn="auto">
              <a:spcAft>
                <a:spcPts val="0"/>
              </a:spcAft>
            </a:pPr>
            <a:r>
              <a:rPr lang="en-US" sz="2000" dirty="0" err="1"/>
              <a:t>Aluminium</a:t>
            </a: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dirty="0"/>
              <a:t>Glass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Zinc &amp; Lead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ABS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Copper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Ceramics</a:t>
            </a:r>
          </a:p>
          <a:p>
            <a:pPr fontAlgn="auto">
              <a:spcAft>
                <a:spcPts val="0"/>
              </a:spcAft>
            </a:pP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423382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9" y="1134319"/>
            <a:ext cx="2581154" cy="5278056"/>
          </a:xfrm>
        </p:spPr>
        <p:txBody>
          <a:bodyPr>
            <a:normAutofit/>
          </a:bodyPr>
          <a:lstStyle/>
          <a:p>
            <a:r>
              <a:rPr lang="en-US" sz="2000" dirty="0"/>
              <a:t>Repair metal &amp; plastic roof gutters and drainage</a:t>
            </a:r>
          </a:p>
          <a:p>
            <a:endParaRPr lang="en-US" sz="2000" dirty="0"/>
          </a:p>
          <a:p>
            <a:r>
              <a:rPr lang="en-US" sz="2000" dirty="0"/>
              <a:t>Renovation &amp; repair chimney, rooftops…</a:t>
            </a:r>
          </a:p>
          <a:p>
            <a:endParaRPr lang="en-US" sz="2000" dirty="0"/>
          </a:p>
          <a:p>
            <a:r>
              <a:rPr lang="en-US" sz="2000" dirty="0"/>
              <a:t>Sealing &amp; repair concrete foundations, cellars and masonry</a:t>
            </a:r>
          </a:p>
          <a:p>
            <a:endParaRPr lang="en-US" sz="2000" dirty="0"/>
          </a:p>
          <a:p>
            <a:r>
              <a:rPr lang="en-US" sz="2000" dirty="0"/>
              <a:t>Treatment lead and zinc corrosion</a:t>
            </a:r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8</a:t>
            </a:fld>
            <a:endParaRPr lang="nl-BE"/>
          </a:p>
        </p:txBody>
      </p:sp>
      <p:pic>
        <p:nvPicPr>
          <p:cNvPr id="2051" name="Picture 3" descr="M:\ •SAP\FOL\134000-134999-FOL\134405-FOL_SoudaGumHydro_Flyer_3xA5\Links\Dakgo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" y="1327847"/>
            <a:ext cx="1874407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 •SAP\FOL\134000-134999-FOL\134405-FOL_SoudaGumHydro_Flyer_3xA5\Links\Lekkage-schoorsteen-oploss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4" y="1327847"/>
            <a:ext cx="1883701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 •SAP\FOL\134000-134999-FOL\134405-FOL_SoudaGumHydro_Flyer_3xA5\Links\BarstMu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3" y="3098775"/>
            <a:ext cx="1874407" cy="13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:\ •SAP\FOL\134000-134999-FOL\134405-FOL_SoudaGumHydro_Flyer_3xA5\Links\BarstDa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4" y="3098773"/>
            <a:ext cx="1883701" cy="13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:\ •SAP\FOL\134000-134999-FOL\134405-FOL_SoudaGumHydro_Flyer_3xA5\Links\Zink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4" y="1327847"/>
            <a:ext cx="1874407" cy="1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beeldingsresultaat voor Dakpann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5" y="3098772"/>
            <a:ext cx="1874406" cy="13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dakrand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5" y="4801871"/>
            <a:ext cx="1886677" cy="13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erelateerde afbeeld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4" y="4801872"/>
            <a:ext cx="1895622" cy="13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fbeeldingsresultaat voor zink en lood corrosi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4" y="4815827"/>
            <a:ext cx="1874406" cy="13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4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Applications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BE9B-DD6A-43A9-B5A3-7918070A8AD7}" type="slidenum">
              <a:rPr lang="nl-BE" smtClean="0"/>
              <a:t>9</a:t>
            </a:fld>
            <a:endParaRPr lang="nl-BE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400799" y="1134319"/>
            <a:ext cx="2581154" cy="5278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Ornaments, fountains, flower boxes…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dirty="0"/>
              <a:t>Renovation &amp; repair of boats, caravans…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dirty="0"/>
              <a:t>Renovation &amp; protection of wood constructions, terraces...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dirty="0"/>
              <a:t>Garden poles</a:t>
            </a:r>
          </a:p>
          <a:p>
            <a:pPr fontAlgn="auto">
              <a:spcAft>
                <a:spcPts val="0"/>
              </a:spcAft>
            </a:pPr>
            <a:endParaRPr lang="nl-BE" sz="1800" dirty="0"/>
          </a:p>
        </p:txBody>
      </p:sp>
      <p:pic>
        <p:nvPicPr>
          <p:cNvPr id="9" name="Picture 11" descr="M:\ •SAP\FOL\134000-134999-FOL\134405-FOL_SoudaGumHydro_Flyer_3xA5\Links\photo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" y="1327847"/>
            <a:ext cx="1874407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:\ •SAP\FOL\134000-134999-FOL\134405-FOL_SoudaGumHydro_Flyer_3xA5\Links\Ornamen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4" y="1327847"/>
            <a:ext cx="1883702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:\ •SAP\FOL\134000-134999-FOL\134405-FOL_SoudaGumHydro_Flyer_3xA5\Links\terr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88" y="1327847"/>
            <a:ext cx="1886673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M:\ •SAP\FOL\134000-134999-FOL\134405-FOL_SoudaGumHydro_Flyer_3xA5\Links\veran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3" y="3098775"/>
            <a:ext cx="1874407" cy="14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" y="3098773"/>
            <a:ext cx="1883701" cy="139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Afbeeldingsresultaat voor Bloembakk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4" y="3098775"/>
            <a:ext cx="1886673" cy="13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4" y="4801872"/>
            <a:ext cx="1895620" cy="13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6" y="4801872"/>
            <a:ext cx="1886673" cy="139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:\ •SAP\FOL\134000-134999-FOL\134405-FOL_SoudaGumHydro_Flyer_3xA5\Links\Step 1 Protecting wood.jpg.thumb.1280.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4" y="4801872"/>
            <a:ext cx="1874406" cy="1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16782"/>
      </p:ext>
    </p:extLst>
  </p:cSld>
  <p:clrMapOvr>
    <a:masterClrMapping/>
  </p:clrMapOvr>
</p:sld>
</file>

<file path=ppt/theme/theme1.xml><?xml version="1.0" encoding="utf-8"?>
<a:theme xmlns:a="http://schemas.openxmlformats.org/drawingml/2006/main" name="SOUDAL_template">
  <a:themeElements>
    <a:clrScheme name="SOUDAL_corp">
      <a:dk1>
        <a:sysClr val="windowText" lastClr="000000"/>
      </a:dk1>
      <a:lt1>
        <a:sysClr val="window" lastClr="FFFFFF"/>
      </a:lt1>
      <a:dk2>
        <a:srgbClr val="1361AC"/>
      </a:dk2>
      <a:lt2>
        <a:srgbClr val="FFFFFF"/>
      </a:lt2>
      <a:accent1>
        <a:srgbClr val="E31D1A"/>
      </a:accent1>
      <a:accent2>
        <a:srgbClr val="1361AC"/>
      </a:accent2>
      <a:accent3>
        <a:srgbClr val="FCCE01"/>
      </a:accent3>
      <a:accent4>
        <a:srgbClr val="E31D1A"/>
      </a:accent4>
      <a:accent5>
        <a:srgbClr val="E31D1A"/>
      </a:accent5>
      <a:accent6>
        <a:srgbClr val="E31D1A"/>
      </a:accent6>
      <a:hlink>
        <a:srgbClr val="000000"/>
      </a:hlink>
      <a:folHlink>
        <a:srgbClr val="000000"/>
      </a:folHlink>
    </a:clrScheme>
    <a:fontScheme name="Black &amp; Narrow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1F62A7919CCD46A6FC22A2596E2775" ma:contentTypeVersion="0" ma:contentTypeDescription="Create a new document." ma:contentTypeScope="" ma:versionID="1ce7ec5f9bdaab2051c2fe8e9801e854">
  <xsd:schema xmlns:xsd="http://www.w3.org/2001/XMLSchema" xmlns:xs="http://www.w3.org/2001/XMLSchema" xmlns:p="http://schemas.microsoft.com/office/2006/metadata/properties" xmlns:ns2="bd982968-7dfc-474c-8cdd-137a928d49ca" targetNamespace="http://schemas.microsoft.com/office/2006/metadata/properties" ma:root="true" ma:fieldsID="cbc2b46e324029f5d82e87693efba2d4" ns2:_="">
    <xsd:import namespace="bd982968-7dfc-474c-8cdd-137a928d49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82968-7dfc-474c-8cdd-137a928d49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982968-7dfc-474c-8cdd-137a928d49ca">2ZZQ7U2XRUPU-22-1</_dlc_DocId>
    <_dlc_DocIdUrl xmlns="bd982968-7dfc-474c-8cdd-137a928d49ca">
      <Url>https://core.soudal.com/corporate/_layouts/15/DocIdRedir.aspx?ID=2ZZQ7U2XRUPU-22-1</Url>
      <Description>2ZZQ7U2XRUPU-22-1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64BBC2-E038-47A5-A0AA-18BF9933D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982968-7dfc-474c-8cdd-137a928d49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04556A-F938-4029-8131-B1951F7DFE5B}">
  <ds:schemaRefs>
    <ds:schemaRef ds:uri="http://purl.org/dc/elements/1.1/"/>
    <ds:schemaRef ds:uri="http://schemas.microsoft.com/office/2006/documentManagement/types"/>
    <ds:schemaRef ds:uri="http://purl.org/dc/dcmitype/"/>
    <ds:schemaRef ds:uri="bd982968-7dfc-474c-8cdd-137a928d49c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7E15DC-6C50-4410-9515-94C13D98984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2FBAEC-0DEC-48E0-AF16-B0657BBD78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561</Words>
  <Application>Microsoft Office PowerPoint</Application>
  <PresentationFormat>On-screen Show (4:3)</PresentationFormat>
  <Paragraphs>182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Wingdings</vt:lpstr>
      <vt:lpstr>SOUDAL_template</vt:lpstr>
      <vt:lpstr>Soudagum Hydro</vt:lpstr>
      <vt:lpstr>PowerPoint Presentation</vt:lpstr>
      <vt:lpstr>  </vt:lpstr>
      <vt:lpstr>Soudagum Hydro</vt:lpstr>
      <vt:lpstr>Benefits</vt:lpstr>
      <vt:lpstr>Features</vt:lpstr>
      <vt:lpstr>Substrates</vt:lpstr>
      <vt:lpstr>Applications</vt:lpstr>
      <vt:lpstr>Applications</vt:lpstr>
      <vt:lpstr>Guidelines</vt:lpstr>
      <vt:lpstr>Tools &amp; Cleaning material</vt:lpstr>
      <vt:lpstr>POS - Materials</vt:lpstr>
      <vt:lpstr>Movie</vt:lpstr>
      <vt:lpstr>POS – Water Module Display</vt:lpstr>
      <vt:lpstr>TDS</vt:lpstr>
      <vt:lpstr>Bucket labels </vt:lpstr>
      <vt:lpstr>Bucket Labels: Top label </vt:lpstr>
      <vt:lpstr>Bucket Labels: Label </vt:lpstr>
      <vt:lpstr>3-folded flyer (NL / FR)</vt:lpstr>
      <vt:lpstr>Sample Card (NL / FR)</vt:lpstr>
      <vt:lpstr>Pylon (with side panel)</vt:lpstr>
      <vt:lpstr>Pallet package (40cm x 60cm)</vt:lpstr>
      <vt:lpstr>Sales Leaflet (NL / FR)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Soudal Powerpoint template</dc:title>
  <dc:creator>Karen De Jonghe</dc:creator>
  <cp:lastModifiedBy>Katie Taylor</cp:lastModifiedBy>
  <cp:revision>1348</cp:revision>
  <cp:lastPrinted>2017-08-08T09:46:41Z</cp:lastPrinted>
  <dcterms:created xsi:type="dcterms:W3CDTF">2011-01-18T08:02:45Z</dcterms:created>
  <dcterms:modified xsi:type="dcterms:W3CDTF">2020-02-28T09:10:15Z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0x010100FC1F62A7919CCD46A6FC22A2596E2775</vt:lpwstr>
  </property>
  <property fmtid="{D5CDD505-2E9C-101B-9397-08002B2CF9AE}" pid="3" name="_dlc_DocIdItemGuid">
    <vt:lpwstr>3af2ec0a-1c54-4053-ad8b-fec7e59aff99</vt:lpwstr>
  </property>
</Properties>
</file>